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8"/>
  </p:notesMasterIdLst>
  <p:sldIdLst>
    <p:sldId id="256" r:id="rId5"/>
    <p:sldId id="280" r:id="rId6"/>
    <p:sldId id="258" r:id="rId7"/>
    <p:sldId id="259" r:id="rId8"/>
    <p:sldId id="260" r:id="rId9"/>
    <p:sldId id="263" r:id="rId10"/>
    <p:sldId id="322" r:id="rId11"/>
    <p:sldId id="261" r:id="rId12"/>
    <p:sldId id="319" r:id="rId13"/>
    <p:sldId id="339" r:id="rId14"/>
    <p:sldId id="267" r:id="rId15"/>
    <p:sldId id="320" r:id="rId16"/>
    <p:sldId id="340" r:id="rId17"/>
    <p:sldId id="272" r:id="rId18"/>
    <p:sldId id="270" r:id="rId19"/>
    <p:sldId id="342" r:id="rId20"/>
    <p:sldId id="271" r:id="rId21"/>
    <p:sldId id="279" r:id="rId22"/>
    <p:sldId id="286" r:id="rId23"/>
    <p:sldId id="324" r:id="rId24"/>
    <p:sldId id="325" r:id="rId25"/>
    <p:sldId id="328" r:id="rId26"/>
    <p:sldId id="346" r:id="rId27"/>
    <p:sldId id="330" r:id="rId28"/>
    <p:sldId id="323" r:id="rId29"/>
    <p:sldId id="344" r:id="rId30"/>
    <p:sldId id="326" r:id="rId31"/>
    <p:sldId id="329" r:id="rId32"/>
    <p:sldId id="345" r:id="rId33"/>
    <p:sldId id="338" r:id="rId34"/>
    <p:sldId id="337" r:id="rId35"/>
    <p:sldId id="289" r:id="rId36"/>
    <p:sldId id="347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ighteous" panose="02010506000000020000" pitchFamily="2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778"/>
    <a:srgbClr val="5FA4AB"/>
    <a:srgbClr val="FB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D616EF-5C79-4143-AEE5-6E809C4A3CB5}">
  <a:tblStyle styleId="{84D616EF-5C79-4143-AEE5-6E809C4A3C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>
      <p:cViewPr>
        <p:scale>
          <a:sx n="147" d="100"/>
          <a:sy n="147" d="100"/>
        </p:scale>
        <p:origin x="5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upriya%20Malla\Downloads\Top_Products.csv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priya%20Malla\Downloads\Sensitivity%20Analysis%20(1)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priya%20Malla\Downloads\Sensitivity%20Analysis%20(1)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priya%20Malla\Downloads\Sensitivity%20Analysis%20(1)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Supriya%20Malla\Downloads\Top_Buyers_By_Revenue.csv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Supriya%20Malla\Downloads\Weekly_Analysis_Revenue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Supriya%20Malla\Downloads\Top%20Items%20Returned.csv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i/Desktop/BAIM%20Material%20Offline/MOD/Project/Outputs/FInal_FInal_Outputs/Return_Analysi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Supriya%20Malla\Downloads\Top_Sales_man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i/Desktop/BAIM%20Material%20Offline/MOD/Project/Outputs/FInal_FInal_Outputs/Forecast_Accuracy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priya%20Malla\Downloads\Sensitivity%20Analysis%20(1)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Supriya%20Malla\Downloads\Top_item_by_Sales_man.csv" TargetMode="External"/><Relationship Id="rId4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Best Selling Designs by Order Quantity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Top_Products!$C$1</c:f>
              <c:strCache>
                <c:ptCount val="1"/>
                <c:pt idx="0">
                  <c:v>SOLD_UNITS</c:v>
                </c:pt>
              </c:strCache>
            </c:strRef>
          </c:tx>
          <c:spPr>
            <a:solidFill>
              <a:srgbClr val="A3CAF7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B57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2C-4DB6-B64B-6CF3F365AA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Top_Products!$A$2:$B$11</c:f>
              <c:multiLvlStrCache>
                <c:ptCount val="10"/>
                <c:lvl>
                  <c:pt idx="0">
                    <c:v>69-300-00</c:v>
                  </c:pt>
                  <c:pt idx="1">
                    <c:v>23-250-00</c:v>
                  </c:pt>
                  <c:pt idx="2">
                    <c:v>78-450-00</c:v>
                  </c:pt>
                  <c:pt idx="3">
                    <c:v>50-280-00</c:v>
                  </c:pt>
                  <c:pt idx="4">
                    <c:v>3-450-00</c:v>
                  </c:pt>
                  <c:pt idx="5">
                    <c:v>6-270-00</c:v>
                  </c:pt>
                  <c:pt idx="6">
                    <c:v>18-340-00</c:v>
                  </c:pt>
                  <c:pt idx="7">
                    <c:v>921-60-00</c:v>
                  </c:pt>
                  <c:pt idx="8">
                    <c:v>921-90-00</c:v>
                  </c:pt>
                  <c:pt idx="9">
                    <c:v>9-150-00-G</c:v>
                  </c:pt>
                </c:lvl>
                <c:lvl>
                  <c:pt idx="0">
                    <c:v>26 CHAINS""</c:v>
                  </c:pt>
                  <c:pt idx="5">
                    <c:v>CHAINS</c:v>
                  </c:pt>
                  <c:pt idx="7">
                    <c:v>CHEVI CHUTLU</c:v>
                  </c:pt>
                  <c:pt idx="9">
                    <c:v>SHORT CHAIN</c:v>
                  </c:pt>
                </c:lvl>
              </c:multiLvlStrCache>
            </c:multiLvlStrRef>
          </c:cat>
          <c:val>
            <c:numRef>
              <c:f>Top_Products!$C$2:$C$11</c:f>
              <c:numCache>
                <c:formatCode>_ * #,##0_ ;_ * \-#,##0_ ;_ * "-"??_ ;_ @_ </c:formatCode>
                <c:ptCount val="10"/>
                <c:pt idx="0">
                  <c:v>14182</c:v>
                </c:pt>
                <c:pt idx="1">
                  <c:v>10836</c:v>
                </c:pt>
                <c:pt idx="2">
                  <c:v>8324</c:v>
                </c:pt>
                <c:pt idx="3">
                  <c:v>7593</c:v>
                </c:pt>
                <c:pt idx="4">
                  <c:v>7230</c:v>
                </c:pt>
                <c:pt idx="5">
                  <c:v>28491</c:v>
                </c:pt>
                <c:pt idx="6">
                  <c:v>7169</c:v>
                </c:pt>
                <c:pt idx="7">
                  <c:v>19362</c:v>
                </c:pt>
                <c:pt idx="8">
                  <c:v>10030</c:v>
                </c:pt>
                <c:pt idx="9">
                  <c:v>7262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C-4DB6-B64B-6CF3F365AA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63127648"/>
        <c:axId val="363128480"/>
      </c:barChart>
      <c:catAx>
        <c:axId val="36312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128480"/>
        <c:crosses val="autoZero"/>
        <c:auto val="1"/>
        <c:lblAlgn val="ctr"/>
        <c:lblOffset val="100"/>
        <c:noMultiLvlLbl val="0"/>
      </c:catAx>
      <c:valAx>
        <c:axId val="363128480"/>
        <c:scaling>
          <c:orientation val="minMax"/>
        </c:scaling>
        <c:delete val="1"/>
        <c:axPos val="l"/>
        <c:numFmt formatCode="_ * #,##0_ ;_ * \-#,##0_ ;_ * &quot;-&quot;??_ ;_ @_ " sourceLinked="1"/>
        <c:majorTickMark val="none"/>
        <c:minorTickMark val="none"/>
        <c:tickLblPos val="nextTo"/>
        <c:crossAx val="36312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Righteous" panose="020B0604020202020204" charset="0"/>
              </a:rPr>
              <a:t>Chain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chain!$C$1</c:f>
              <c:strCache>
                <c:ptCount val="1"/>
                <c:pt idx="0">
                  <c:v>Average_orders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chain!$B$2:$B$11</c:f>
              <c:numCache>
                <c:formatCode>General</c:formatCode>
                <c:ptCount val="10"/>
                <c:pt idx="0">
                  <c:v>135</c:v>
                </c:pt>
                <c:pt idx="1">
                  <c:v>85</c:v>
                </c:pt>
                <c:pt idx="2">
                  <c:v>170</c:v>
                </c:pt>
                <c:pt idx="3">
                  <c:v>225</c:v>
                </c:pt>
                <c:pt idx="4">
                  <c:v>155</c:v>
                </c:pt>
                <c:pt idx="5">
                  <c:v>130</c:v>
                </c:pt>
                <c:pt idx="6">
                  <c:v>115</c:v>
                </c:pt>
                <c:pt idx="7">
                  <c:v>133</c:v>
                </c:pt>
                <c:pt idx="8">
                  <c:v>175</c:v>
                </c:pt>
                <c:pt idx="9">
                  <c:v>210</c:v>
                </c:pt>
              </c:numCache>
            </c:numRef>
          </c:xVal>
          <c:yVal>
            <c:numRef>
              <c:f>chain!$C$2:$C$11</c:f>
              <c:numCache>
                <c:formatCode>General</c:formatCode>
                <c:ptCount val="10"/>
                <c:pt idx="0">
                  <c:v>89.281000000000006</c:v>
                </c:pt>
                <c:pt idx="1">
                  <c:v>31.011399999999998</c:v>
                </c:pt>
                <c:pt idx="2">
                  <c:v>27.4558</c:v>
                </c:pt>
                <c:pt idx="3">
                  <c:v>25.802499999999998</c:v>
                </c:pt>
                <c:pt idx="4">
                  <c:v>22.886700000000001</c:v>
                </c:pt>
                <c:pt idx="5">
                  <c:v>21.956099999999999</c:v>
                </c:pt>
                <c:pt idx="6">
                  <c:v>16</c:v>
                </c:pt>
                <c:pt idx="7">
                  <c:v>12</c:v>
                </c:pt>
                <c:pt idx="8">
                  <c:v>9.3396000000000008</c:v>
                </c:pt>
                <c:pt idx="9">
                  <c:v>5.625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ED-4CD7-A24C-D9DF9DA0F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477008"/>
        <c:axId val="1937474096"/>
      </c:scatterChart>
      <c:valAx>
        <c:axId val="1937477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74096"/>
        <c:crosses val="autoZero"/>
        <c:crossBetween val="midCat"/>
      </c:valAx>
      <c:valAx>
        <c:axId val="193747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Average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77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err="1">
                <a:latin typeface="Righteous" panose="020B0604020202020204" charset="0"/>
              </a:rPr>
              <a:t>Chevi</a:t>
            </a:r>
            <a:r>
              <a:rPr lang="en-US">
                <a:latin typeface="Righteous" panose="020B0604020202020204" charset="0"/>
              </a:rPr>
              <a:t> </a:t>
            </a:r>
            <a:r>
              <a:rPr lang="en-US" err="1">
                <a:latin typeface="Righteous" panose="020B0604020202020204" charset="0"/>
              </a:rPr>
              <a:t>Chutlu</a:t>
            </a:r>
            <a:r>
              <a:rPr lang="en-US">
                <a:latin typeface="Righteous" panose="020B0604020202020204" charset="0"/>
              </a:rPr>
              <a:t> (Earrings)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'chevi chutlu'!$C$1</c:f>
              <c:strCache>
                <c:ptCount val="1"/>
                <c:pt idx="0">
                  <c:v>Average_orders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'chevi chutlu'!$B$2:$B$12</c:f>
              <c:numCache>
                <c:formatCode>General</c:formatCode>
                <c:ptCount val="11"/>
                <c:pt idx="0">
                  <c:v>30</c:v>
                </c:pt>
                <c:pt idx="1">
                  <c:v>45</c:v>
                </c:pt>
                <c:pt idx="2">
                  <c:v>25</c:v>
                </c:pt>
                <c:pt idx="3">
                  <c:v>38</c:v>
                </c:pt>
                <c:pt idx="4">
                  <c:v>28</c:v>
                </c:pt>
                <c:pt idx="5">
                  <c:v>35</c:v>
                </c:pt>
                <c:pt idx="6">
                  <c:v>23</c:v>
                </c:pt>
                <c:pt idx="7">
                  <c:v>75</c:v>
                </c:pt>
                <c:pt idx="8">
                  <c:v>48</c:v>
                </c:pt>
                <c:pt idx="9">
                  <c:v>70</c:v>
                </c:pt>
                <c:pt idx="10">
                  <c:v>65</c:v>
                </c:pt>
              </c:numCache>
            </c:numRef>
          </c:xVal>
          <c:yVal>
            <c:numRef>
              <c:f>'chevi chutlu'!$C$2:$C$12</c:f>
              <c:numCache>
                <c:formatCode>General</c:formatCode>
                <c:ptCount val="11"/>
                <c:pt idx="0">
                  <c:v>118.78530000000001</c:v>
                </c:pt>
                <c:pt idx="1">
                  <c:v>92.018299999999996</c:v>
                </c:pt>
                <c:pt idx="2">
                  <c:v>81.911100000000005</c:v>
                </c:pt>
                <c:pt idx="3">
                  <c:v>71.090900000000005</c:v>
                </c:pt>
                <c:pt idx="4">
                  <c:v>67.650800000000004</c:v>
                </c:pt>
                <c:pt idx="5">
                  <c:v>55.428600000000003</c:v>
                </c:pt>
                <c:pt idx="6">
                  <c:v>45.942</c:v>
                </c:pt>
                <c:pt idx="7">
                  <c:v>19.5</c:v>
                </c:pt>
                <c:pt idx="8">
                  <c:v>19.5</c:v>
                </c:pt>
                <c:pt idx="9">
                  <c:v>18.352900000000002</c:v>
                </c:pt>
                <c:pt idx="10">
                  <c:v>18.2075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40-4F5D-90BF-6C09CA04C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458288"/>
        <c:axId val="1937466608"/>
      </c:scatterChart>
      <c:valAx>
        <c:axId val="1937458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66608"/>
        <c:crosses val="autoZero"/>
        <c:crossBetween val="midCat"/>
      </c:valAx>
      <c:valAx>
        <c:axId val="193746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Average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58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Righteous" panose="020B0604020202020204" charset="0"/>
              </a:rPr>
              <a:t>Short Chain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'short chain'!$C$1</c:f>
              <c:strCache>
                <c:ptCount val="1"/>
                <c:pt idx="0">
                  <c:v>Average_orders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'short chain'!$B$2:$B$26</c:f>
              <c:numCache>
                <c:formatCode>General</c:formatCode>
                <c:ptCount val="25"/>
                <c:pt idx="0">
                  <c:v>160</c:v>
                </c:pt>
                <c:pt idx="1">
                  <c:v>110</c:v>
                </c:pt>
                <c:pt idx="2">
                  <c:v>75</c:v>
                </c:pt>
                <c:pt idx="3">
                  <c:v>85</c:v>
                </c:pt>
                <c:pt idx="4">
                  <c:v>65</c:v>
                </c:pt>
                <c:pt idx="5">
                  <c:v>90</c:v>
                </c:pt>
                <c:pt idx="6">
                  <c:v>80</c:v>
                </c:pt>
                <c:pt idx="7">
                  <c:v>100</c:v>
                </c:pt>
                <c:pt idx="8">
                  <c:v>105</c:v>
                </c:pt>
                <c:pt idx="9">
                  <c:v>83</c:v>
                </c:pt>
                <c:pt idx="10">
                  <c:v>185</c:v>
                </c:pt>
                <c:pt idx="11">
                  <c:v>70</c:v>
                </c:pt>
                <c:pt idx="12">
                  <c:v>88</c:v>
                </c:pt>
                <c:pt idx="13">
                  <c:v>170</c:v>
                </c:pt>
                <c:pt idx="14">
                  <c:v>115</c:v>
                </c:pt>
                <c:pt idx="15">
                  <c:v>150</c:v>
                </c:pt>
                <c:pt idx="16">
                  <c:v>68</c:v>
                </c:pt>
                <c:pt idx="17">
                  <c:v>60</c:v>
                </c:pt>
                <c:pt idx="18">
                  <c:v>73</c:v>
                </c:pt>
                <c:pt idx="19">
                  <c:v>78</c:v>
                </c:pt>
                <c:pt idx="20">
                  <c:v>130</c:v>
                </c:pt>
                <c:pt idx="21">
                  <c:v>200</c:v>
                </c:pt>
                <c:pt idx="22">
                  <c:v>135</c:v>
                </c:pt>
                <c:pt idx="23">
                  <c:v>93</c:v>
                </c:pt>
                <c:pt idx="24">
                  <c:v>125</c:v>
                </c:pt>
              </c:numCache>
            </c:numRef>
          </c:xVal>
          <c:yVal>
            <c:numRef>
              <c:f>'short chain'!$C$2:$C$26</c:f>
              <c:numCache>
                <c:formatCode>General</c:formatCode>
                <c:ptCount val="25"/>
                <c:pt idx="0">
                  <c:v>56.700899999999997</c:v>
                </c:pt>
                <c:pt idx="1">
                  <c:v>36</c:v>
                </c:pt>
                <c:pt idx="2">
                  <c:v>29.4145</c:v>
                </c:pt>
                <c:pt idx="3">
                  <c:v>28.864100000000001</c:v>
                </c:pt>
                <c:pt idx="4">
                  <c:v>27.790900000000001</c:v>
                </c:pt>
                <c:pt idx="5">
                  <c:v>27.4255</c:v>
                </c:pt>
                <c:pt idx="6">
                  <c:v>26.942499999999999</c:v>
                </c:pt>
                <c:pt idx="7">
                  <c:v>26.1266</c:v>
                </c:pt>
                <c:pt idx="8">
                  <c:v>24.692699999999999</c:v>
                </c:pt>
                <c:pt idx="9">
                  <c:v>21.6447</c:v>
                </c:pt>
                <c:pt idx="10">
                  <c:v>20.399999999999999</c:v>
                </c:pt>
                <c:pt idx="11">
                  <c:v>19.5688</c:v>
                </c:pt>
                <c:pt idx="12">
                  <c:v>18.790299999999998</c:v>
                </c:pt>
                <c:pt idx="13">
                  <c:v>18.183700000000002</c:v>
                </c:pt>
                <c:pt idx="14">
                  <c:v>18.052600000000002</c:v>
                </c:pt>
                <c:pt idx="15">
                  <c:v>17.571400000000001</c:v>
                </c:pt>
                <c:pt idx="16">
                  <c:v>17.366299999999999</c:v>
                </c:pt>
                <c:pt idx="17">
                  <c:v>17.318200000000001</c:v>
                </c:pt>
                <c:pt idx="18">
                  <c:v>16.2121</c:v>
                </c:pt>
                <c:pt idx="19">
                  <c:v>16.191500000000001</c:v>
                </c:pt>
                <c:pt idx="20">
                  <c:v>15.592599999999999</c:v>
                </c:pt>
                <c:pt idx="21">
                  <c:v>13.5152</c:v>
                </c:pt>
                <c:pt idx="22">
                  <c:v>12.5</c:v>
                </c:pt>
                <c:pt idx="23">
                  <c:v>7.0644999999999998</c:v>
                </c:pt>
                <c:pt idx="2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E2-453A-B6F8-FBCDC6880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479504"/>
        <c:axId val="1937454544"/>
      </c:scatterChart>
      <c:valAx>
        <c:axId val="1937479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54544"/>
        <c:crosses val="autoZero"/>
        <c:crossBetween val="midCat"/>
      </c:valAx>
      <c:valAx>
        <c:axId val="193745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Average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7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TOTAL_REV</c:v>
                </c:pt>
              </c:strCache>
            </c:strRef>
          </c:tx>
          <c:spPr>
            <a:solidFill>
              <a:srgbClr val="A3CAF7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KADAPA</c:v>
                </c:pt>
                <c:pt idx="1">
                  <c:v>HYDERABAD</c:v>
                </c:pt>
                <c:pt idx="2">
                  <c:v>TIRUPATHI</c:v>
                </c:pt>
                <c:pt idx="3">
                  <c:v>ANANTAPURAM</c:v>
                </c:pt>
                <c:pt idx="4">
                  <c:v>MAHABOOBNAGAR</c:v>
                </c:pt>
                <c:pt idx="5">
                  <c:v>NIZAMABAD</c:v>
                </c:pt>
                <c:pt idx="6">
                  <c:v>KURNOOL</c:v>
                </c:pt>
                <c:pt idx="7">
                  <c:v>GUNTUR</c:v>
                </c:pt>
                <c:pt idx="8">
                  <c:v>KARIMNAGAR</c:v>
                </c:pt>
                <c:pt idx="9">
                  <c:v>BADVELL</c:v>
                </c:pt>
              </c:strCache>
            </c:strRef>
          </c:cat>
          <c:val>
            <c:numRef>
              <c:f>Sheet1!$B$2:$B$11</c:f>
              <c:numCache>
                <c:formatCode>0_);\(0\)</c:formatCode>
                <c:ptCount val="10"/>
                <c:pt idx="0">
                  <c:v>3654820</c:v>
                </c:pt>
                <c:pt idx="1">
                  <c:v>3327177</c:v>
                </c:pt>
                <c:pt idx="2">
                  <c:v>3257123</c:v>
                </c:pt>
                <c:pt idx="3">
                  <c:v>3148560</c:v>
                </c:pt>
                <c:pt idx="4">
                  <c:v>2813646</c:v>
                </c:pt>
                <c:pt idx="5">
                  <c:v>2746980</c:v>
                </c:pt>
                <c:pt idx="6">
                  <c:v>1740250</c:v>
                </c:pt>
                <c:pt idx="7">
                  <c:v>1460928</c:v>
                </c:pt>
                <c:pt idx="8">
                  <c:v>1266710</c:v>
                </c:pt>
                <c:pt idx="9" formatCode="General">
                  <c:v>1246708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3-4EF4-A1D9-051FD1CA8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00740944"/>
        <c:axId val="800738448"/>
      </c:barChart>
      <c:catAx>
        <c:axId val="80074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738448"/>
        <c:crosses val="autoZero"/>
        <c:auto val="1"/>
        <c:lblAlgn val="ctr"/>
        <c:lblOffset val="100"/>
        <c:noMultiLvlLbl val="0"/>
      </c:catAx>
      <c:valAx>
        <c:axId val="800738448"/>
        <c:scaling>
          <c:orientation val="minMax"/>
        </c:scaling>
        <c:delete val="0"/>
        <c:axPos val="l"/>
        <c:numFmt formatCode="&quot;₹&quot;\ #.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740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Top_Buyers_By_Revenue!$B$1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rgbClr val="A3CAF7"/>
            </a:solidFill>
            <a:ln>
              <a:noFill/>
            </a:ln>
            <a:effectLst/>
          </c:spPr>
          <c:invertIfNegative val="0"/>
          <c:cat>
            <c:strRef>
              <c:f>Top_Buyers_By_Revenue!$A$2:$A$11</c:f>
              <c:strCache>
                <c:ptCount val="10"/>
                <c:pt idx="0">
                  <c:v>SAI PAVAN</c:v>
                </c:pt>
                <c:pt idx="1">
                  <c:v>PRASAD GARU C/S</c:v>
                </c:pt>
                <c:pt idx="2">
                  <c:v>JAYA SHANKAR</c:v>
                </c:pt>
                <c:pt idx="3">
                  <c:v>MADHU C/S CHAINS</c:v>
                </c:pt>
                <c:pt idx="4">
                  <c:v>ANJI CHAINS CAMP STOCK</c:v>
                </c:pt>
                <c:pt idx="5">
                  <c:v>SRINU C/S CHAINS</c:v>
                </c:pt>
                <c:pt idx="6">
                  <c:v>B.K C/S CHAINS</c:v>
                </c:pt>
                <c:pt idx="7">
                  <c:v>AJAY CHAINS CAMP STOCK</c:v>
                </c:pt>
                <c:pt idx="8">
                  <c:v>PHANI GARU C/S</c:v>
                </c:pt>
                <c:pt idx="9">
                  <c:v>ANJANYELU C/S CHAINS</c:v>
                </c:pt>
              </c:strCache>
            </c:strRef>
          </c:cat>
          <c:val>
            <c:numRef>
              <c:f>Top_Buyers_By_Revenue!$B$2:$B$11</c:f>
              <c:numCache>
                <c:formatCode>General</c:formatCode>
                <c:ptCount val="10"/>
                <c:pt idx="0">
                  <c:v>544504</c:v>
                </c:pt>
                <c:pt idx="1">
                  <c:v>550054</c:v>
                </c:pt>
                <c:pt idx="2">
                  <c:v>710799</c:v>
                </c:pt>
                <c:pt idx="3">
                  <c:v>719277</c:v>
                </c:pt>
                <c:pt idx="4">
                  <c:v>976206</c:v>
                </c:pt>
                <c:pt idx="5">
                  <c:v>1116621</c:v>
                </c:pt>
                <c:pt idx="6">
                  <c:v>1161515</c:v>
                </c:pt>
                <c:pt idx="7">
                  <c:v>1189741</c:v>
                </c:pt>
                <c:pt idx="8">
                  <c:v>1587932</c:v>
                </c:pt>
                <c:pt idx="9">
                  <c:v>1813025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4-44A1-B89F-6CD47485F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65251023"/>
        <c:axId val="465253103"/>
      </c:barChart>
      <c:catAx>
        <c:axId val="465251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253103"/>
        <c:crosses val="autoZero"/>
        <c:auto val="1"/>
        <c:lblAlgn val="ctr"/>
        <c:lblOffset val="100"/>
        <c:noMultiLvlLbl val="0"/>
      </c:catAx>
      <c:valAx>
        <c:axId val="465253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.#0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25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Weekly_Analysis_Revenue!$C$1</c:f>
              <c:strCache>
                <c:ptCount val="1"/>
                <c:pt idx="0">
                  <c:v>Revenue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Weekly_Analysis_Revenue!$A$2:$B$13</c:f>
              <c:multiLvlStrCache>
                <c:ptCount val="12"/>
                <c:lvl>
                  <c:pt idx="0">
                    <c:v>Week 1</c:v>
                  </c:pt>
                  <c:pt idx="1">
                    <c:v>Week 2</c:v>
                  </c:pt>
                  <c:pt idx="2">
                    <c:v>Week 3</c:v>
                  </c:pt>
                  <c:pt idx="3">
                    <c:v>Week 4</c:v>
                  </c:pt>
                  <c:pt idx="4">
                    <c:v>Week 1</c:v>
                  </c:pt>
                  <c:pt idx="5">
                    <c:v>Week 2</c:v>
                  </c:pt>
                  <c:pt idx="6">
                    <c:v>Week 3</c:v>
                  </c:pt>
                  <c:pt idx="7">
                    <c:v>Week 4</c:v>
                  </c:pt>
                  <c:pt idx="8">
                    <c:v>Week 1</c:v>
                  </c:pt>
                  <c:pt idx="9">
                    <c:v>Week 2</c:v>
                  </c:pt>
                  <c:pt idx="10">
                    <c:v>Week 3</c:v>
                  </c:pt>
                  <c:pt idx="11">
                    <c:v>Week 4</c:v>
                  </c:pt>
                </c:lvl>
                <c:lvl>
                  <c:pt idx="0">
                    <c:v>April</c:v>
                  </c:pt>
                  <c:pt idx="4">
                    <c:v>May</c:v>
                  </c:pt>
                  <c:pt idx="8">
                    <c:v>June</c:v>
                  </c:pt>
                </c:lvl>
              </c:multiLvlStrCache>
            </c:multiLvlStrRef>
          </c:cat>
          <c:val>
            <c:numRef>
              <c:f>Weekly_Analysis_Revenue!$C$2:$C$13</c:f>
              <c:numCache>
                <c:formatCode>General</c:formatCode>
                <c:ptCount val="12"/>
                <c:pt idx="0">
                  <c:v>3369001</c:v>
                </c:pt>
                <c:pt idx="1">
                  <c:v>4477907</c:v>
                </c:pt>
                <c:pt idx="2">
                  <c:v>4365104</c:v>
                </c:pt>
                <c:pt idx="3">
                  <c:v>617348</c:v>
                </c:pt>
                <c:pt idx="4">
                  <c:v>3958821</c:v>
                </c:pt>
                <c:pt idx="5">
                  <c:v>4390414</c:v>
                </c:pt>
                <c:pt idx="6">
                  <c:v>4939555</c:v>
                </c:pt>
                <c:pt idx="7">
                  <c:v>2125619</c:v>
                </c:pt>
                <c:pt idx="8">
                  <c:v>2498226</c:v>
                </c:pt>
                <c:pt idx="9">
                  <c:v>4438984</c:v>
                </c:pt>
                <c:pt idx="10">
                  <c:v>4381335</c:v>
                </c:pt>
                <c:pt idx="11">
                  <c:v>328660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A6-4EAF-B2C8-0062A22A8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0709983"/>
        <c:axId val="1100709151"/>
      </c:lineChart>
      <c:catAx>
        <c:axId val="11007099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709151"/>
        <c:crosses val="autoZero"/>
        <c:auto val="1"/>
        <c:lblAlgn val="ctr"/>
        <c:lblOffset val="100"/>
        <c:noMultiLvlLbl val="0"/>
      </c:catAx>
      <c:valAx>
        <c:axId val="1100709151"/>
        <c:scaling>
          <c:orientation val="minMax"/>
        </c:scaling>
        <c:delete val="0"/>
        <c:axPos val="l"/>
        <c:numFmt formatCode="&quot;₹&quot;#.#0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709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Most Returned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Items Returned'!$B$1</c:f>
              <c:strCache>
                <c:ptCount val="1"/>
                <c:pt idx="0">
                  <c:v>Orders_Returned</c:v>
                </c:pt>
              </c:strCache>
            </c:strRef>
          </c:tx>
          <c:spPr>
            <a:solidFill>
              <a:srgbClr val="051934">
                <a:lumMod val="50000"/>
                <a:lumOff val="50000"/>
              </a:srgb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Items Returned'!$A$2:$A$6</c:f>
              <c:strCache>
                <c:ptCount val="5"/>
                <c:pt idx="0">
                  <c:v>STUDS</c:v>
                </c:pt>
                <c:pt idx="1">
                  <c:v>CHAINS</c:v>
                </c:pt>
                <c:pt idx="2">
                  <c:v>OTHERS</c:v>
                </c:pt>
                <c:pt idx="3">
                  <c:v>BANGLES</c:v>
                </c:pt>
                <c:pt idx="4">
                  <c:v>B B CHAINS</c:v>
                </c:pt>
              </c:strCache>
            </c:strRef>
          </c:cat>
          <c:val>
            <c:numRef>
              <c:f>'Top Items Returned'!$B$2:$B$6</c:f>
              <c:numCache>
                <c:formatCode>General</c:formatCode>
                <c:ptCount val="5"/>
                <c:pt idx="0">
                  <c:v>32900</c:v>
                </c:pt>
                <c:pt idx="1">
                  <c:v>28604</c:v>
                </c:pt>
                <c:pt idx="2">
                  <c:v>22891</c:v>
                </c:pt>
                <c:pt idx="3">
                  <c:v>6640</c:v>
                </c:pt>
                <c:pt idx="4">
                  <c:v>5812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B4-A24B-BE2C-155167B63D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01595648"/>
        <c:axId val="301596064"/>
      </c:barChart>
      <c:catAx>
        <c:axId val="301595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596064"/>
        <c:crosses val="autoZero"/>
        <c:auto val="1"/>
        <c:lblAlgn val="ctr"/>
        <c:lblOffset val="100"/>
        <c:noMultiLvlLbl val="0"/>
      </c:catAx>
      <c:valAx>
        <c:axId val="301596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159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Return_Analysis!$C$1</c:f>
              <c:strCache>
                <c:ptCount val="1"/>
                <c:pt idx="0">
                  <c:v>total_sold</c:v>
                </c:pt>
              </c:strCache>
            </c:strRef>
          </c:tx>
          <c:spPr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Return_Analysis!$A$2:$B$13</c:f>
              <c:multiLvlStrCache>
                <c:ptCount val="12"/>
                <c:lvl>
                  <c:pt idx="0">
                    <c:v>Week-1</c:v>
                  </c:pt>
                  <c:pt idx="1">
                    <c:v>Week-2</c:v>
                  </c:pt>
                  <c:pt idx="2">
                    <c:v>Week-3</c:v>
                  </c:pt>
                  <c:pt idx="3">
                    <c:v>Week-4</c:v>
                  </c:pt>
                  <c:pt idx="4">
                    <c:v>Week-1</c:v>
                  </c:pt>
                  <c:pt idx="5">
                    <c:v>Week-2</c:v>
                  </c:pt>
                  <c:pt idx="6">
                    <c:v>Week-3</c:v>
                  </c:pt>
                  <c:pt idx="7">
                    <c:v>Week-4</c:v>
                  </c:pt>
                  <c:pt idx="8">
                    <c:v>Week-1</c:v>
                  </c:pt>
                  <c:pt idx="9">
                    <c:v>Week-2</c:v>
                  </c:pt>
                  <c:pt idx="10">
                    <c:v>Week-3</c:v>
                  </c:pt>
                  <c:pt idx="11">
                    <c:v>Week-4</c:v>
                  </c:pt>
                </c:lvl>
                <c:lvl>
                  <c:pt idx="0">
                    <c:v>April</c:v>
                  </c:pt>
                  <c:pt idx="1">
                    <c:v>April</c:v>
                  </c:pt>
                  <c:pt idx="2">
                    <c:v>April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May</c:v>
                  </c:pt>
                  <c:pt idx="6">
                    <c:v>May</c:v>
                  </c:pt>
                  <c:pt idx="7">
                    <c:v>May</c:v>
                  </c:pt>
                  <c:pt idx="8">
                    <c:v>June</c:v>
                  </c:pt>
                  <c:pt idx="9">
                    <c:v>June</c:v>
                  </c:pt>
                  <c:pt idx="10">
                    <c:v>June</c:v>
                  </c:pt>
                  <c:pt idx="11">
                    <c:v>June</c:v>
                  </c:pt>
                </c:lvl>
              </c:multiLvlStrCache>
            </c:multiLvlStrRef>
          </c:cat>
          <c:val>
            <c:numRef>
              <c:f>Return_Analysis!$C$2:$C$13</c:f>
              <c:numCache>
                <c:formatCode>General</c:formatCode>
                <c:ptCount val="12"/>
                <c:pt idx="0">
                  <c:v>38140</c:v>
                </c:pt>
                <c:pt idx="1">
                  <c:v>46297</c:v>
                </c:pt>
                <c:pt idx="2">
                  <c:v>44252</c:v>
                </c:pt>
                <c:pt idx="3">
                  <c:v>15924</c:v>
                </c:pt>
                <c:pt idx="4">
                  <c:v>45962</c:v>
                </c:pt>
                <c:pt idx="5">
                  <c:v>42551</c:v>
                </c:pt>
                <c:pt idx="6">
                  <c:v>51328</c:v>
                </c:pt>
                <c:pt idx="7">
                  <c:v>29547</c:v>
                </c:pt>
                <c:pt idx="8">
                  <c:v>29402</c:v>
                </c:pt>
                <c:pt idx="9">
                  <c:v>45892</c:v>
                </c:pt>
                <c:pt idx="10">
                  <c:v>45143</c:v>
                </c:pt>
                <c:pt idx="11">
                  <c:v>18636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E-864A-8C61-4CCA0CC80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533696"/>
        <c:axId val="2126351232"/>
      </c:barChart>
      <c:lineChart>
        <c:grouping val="standard"/>
        <c:varyColors val="0"/>
        <c:ser>
          <c:idx val="1"/>
          <c:order val="1"/>
          <c:tx>
            <c:strRef>
              <c:f>Return_Analysis!$D$1</c:f>
              <c:strCache>
                <c:ptCount val="1"/>
                <c:pt idx="0">
                  <c:v>Return_Percentage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Return_Analysis!$A$2:$B$13</c:f>
              <c:multiLvlStrCache>
                <c:ptCount val="12"/>
                <c:lvl>
                  <c:pt idx="0">
                    <c:v>Week-1</c:v>
                  </c:pt>
                  <c:pt idx="1">
                    <c:v>Week-2</c:v>
                  </c:pt>
                  <c:pt idx="2">
                    <c:v>Week-3</c:v>
                  </c:pt>
                  <c:pt idx="3">
                    <c:v>Week-4</c:v>
                  </c:pt>
                  <c:pt idx="4">
                    <c:v>Week-1</c:v>
                  </c:pt>
                  <c:pt idx="5">
                    <c:v>Week-2</c:v>
                  </c:pt>
                  <c:pt idx="6">
                    <c:v>Week-3</c:v>
                  </c:pt>
                  <c:pt idx="7">
                    <c:v>Week-4</c:v>
                  </c:pt>
                  <c:pt idx="8">
                    <c:v>Week-1</c:v>
                  </c:pt>
                  <c:pt idx="9">
                    <c:v>Week-2</c:v>
                  </c:pt>
                  <c:pt idx="10">
                    <c:v>Week-3</c:v>
                  </c:pt>
                  <c:pt idx="11">
                    <c:v>Week-4</c:v>
                  </c:pt>
                </c:lvl>
                <c:lvl>
                  <c:pt idx="0">
                    <c:v>April</c:v>
                  </c:pt>
                  <c:pt idx="1">
                    <c:v>April</c:v>
                  </c:pt>
                  <c:pt idx="2">
                    <c:v>April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May</c:v>
                  </c:pt>
                  <c:pt idx="6">
                    <c:v>May</c:v>
                  </c:pt>
                  <c:pt idx="7">
                    <c:v>May</c:v>
                  </c:pt>
                  <c:pt idx="8">
                    <c:v>June</c:v>
                  </c:pt>
                  <c:pt idx="9">
                    <c:v>June</c:v>
                  </c:pt>
                  <c:pt idx="10">
                    <c:v>June</c:v>
                  </c:pt>
                  <c:pt idx="11">
                    <c:v>June</c:v>
                  </c:pt>
                </c:lvl>
              </c:multiLvlStrCache>
            </c:multiLvlStrRef>
          </c:cat>
          <c:val>
            <c:numRef>
              <c:f>Return_Analysis!$D$2:$D$13</c:f>
              <c:numCache>
                <c:formatCode>General</c:formatCode>
                <c:ptCount val="12"/>
                <c:pt idx="0">
                  <c:v>24.8584</c:v>
                </c:pt>
                <c:pt idx="1">
                  <c:v>16.141400000000001</c:v>
                </c:pt>
                <c:pt idx="2">
                  <c:v>8.0221999999999998</c:v>
                </c:pt>
                <c:pt idx="3">
                  <c:v>85.625500000000002</c:v>
                </c:pt>
                <c:pt idx="4">
                  <c:v>21.0304</c:v>
                </c:pt>
                <c:pt idx="5">
                  <c:v>8.9281000000000006</c:v>
                </c:pt>
                <c:pt idx="6">
                  <c:v>7.5125000000000002</c:v>
                </c:pt>
                <c:pt idx="7">
                  <c:v>49.524500000000003</c:v>
                </c:pt>
                <c:pt idx="8">
                  <c:v>20.5122</c:v>
                </c:pt>
                <c:pt idx="9">
                  <c:v>15.397</c:v>
                </c:pt>
                <c:pt idx="10">
                  <c:v>13.395200000000001</c:v>
                </c:pt>
                <c:pt idx="11">
                  <c:v>81.4392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9E-864A-8C61-4CCA0CC80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326896"/>
        <c:axId val="207296880"/>
      </c:lineChart>
      <c:catAx>
        <c:axId val="211453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351232"/>
        <c:crosses val="autoZero"/>
        <c:auto val="1"/>
        <c:lblAlgn val="ctr"/>
        <c:lblOffset val="100"/>
        <c:noMultiLvlLbl val="0"/>
      </c:catAx>
      <c:valAx>
        <c:axId val="2126351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53369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20729688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26896"/>
        <c:crosses val="max"/>
        <c:crossBetween val="between"/>
      </c:valAx>
      <c:catAx>
        <c:axId val="207326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72968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Top_Sales_man!$C$1</c:f>
              <c:strCache>
                <c:ptCount val="1"/>
                <c:pt idx="0">
                  <c:v>Rev</c:v>
                </c:pt>
              </c:strCache>
            </c:strRef>
          </c:tx>
          <c:spPr>
            <a:solidFill>
              <a:srgbClr val="A3CAF7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&quot;₹&quot;#.#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788-4E7D-AF88-F88DB455FA8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lang="en-US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1380569-39C7-4F01-B818-3671B40794FC}" type="VALUE">
                      <a:rPr lang="en-US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rPr>
                      <a:pPr algn="ctr">
                        <a:defRPr lang="en-US"/>
                      </a:pPr>
                      <a:t>[VALUE]</a:t>
                    </a:fld>
                    <a:endParaRPr lang="en-US"/>
                  </a:p>
                </c:rich>
              </c:tx>
              <c:numFmt formatCode="&quot;₹&quot;#.#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788-4E7D-AF88-F88DB455FA83}"/>
                </c:ext>
              </c:extLst>
            </c:dLbl>
            <c:dLbl>
              <c:idx val="2"/>
              <c:numFmt formatCode="&quot;₹&quot;#.#0,,&quot;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88-4E7D-AF88-F88DB455FA83}"/>
                </c:ext>
              </c:extLst>
            </c:dLbl>
            <c:numFmt formatCode="&quot;₹&quot;#.#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Top_Sales_man!$B$2:$B$11</c:f>
              <c:strCache>
                <c:ptCount val="10"/>
                <c:pt idx="0">
                  <c:v>ASHOK</c:v>
                </c:pt>
                <c:pt idx="1">
                  <c:v>ANJI</c:v>
                </c:pt>
                <c:pt idx="2">
                  <c:v>SRINU</c:v>
                </c:pt>
                <c:pt idx="3">
                  <c:v>PHANNIR</c:v>
                </c:pt>
                <c:pt idx="4">
                  <c:v>PRASAD</c:v>
                </c:pt>
                <c:pt idx="5">
                  <c:v>AJAY</c:v>
                </c:pt>
                <c:pt idx="6">
                  <c:v>MADHUKAR</c:v>
                </c:pt>
                <c:pt idx="7">
                  <c:v>POPAT</c:v>
                </c:pt>
                <c:pt idx="8">
                  <c:v>RAKESH</c:v>
                </c:pt>
                <c:pt idx="9">
                  <c:v>BALAKRISHNA</c:v>
                </c:pt>
              </c:strCache>
            </c:strRef>
          </c:cat>
          <c:val>
            <c:numRef>
              <c:f>Top_Sales_man!$C$2:$C$11</c:f>
              <c:numCache>
                <c:formatCode>General</c:formatCode>
                <c:ptCount val="10"/>
                <c:pt idx="0">
                  <c:v>7081714</c:v>
                </c:pt>
                <c:pt idx="1">
                  <c:v>5715595</c:v>
                </c:pt>
                <c:pt idx="2">
                  <c:v>5415149</c:v>
                </c:pt>
                <c:pt idx="3">
                  <c:v>3338613</c:v>
                </c:pt>
                <c:pt idx="4">
                  <c:v>3124506</c:v>
                </c:pt>
                <c:pt idx="5">
                  <c:v>2697756</c:v>
                </c:pt>
                <c:pt idx="6">
                  <c:v>2054394</c:v>
                </c:pt>
                <c:pt idx="7">
                  <c:v>1731408</c:v>
                </c:pt>
                <c:pt idx="8">
                  <c:v>1662999</c:v>
                </c:pt>
                <c:pt idx="9">
                  <c:v>1662667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88-4E7D-AF88-F88DB455FA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0535263"/>
        <c:axId val="1590536511"/>
      </c:barChart>
      <c:catAx>
        <c:axId val="159053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0536511"/>
        <c:crosses val="autoZero"/>
        <c:auto val="1"/>
        <c:lblAlgn val="ctr"/>
        <c:lblOffset val="100"/>
        <c:noMultiLvlLbl val="0"/>
      </c:catAx>
      <c:valAx>
        <c:axId val="1590536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0535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[Forecast_Accuracy.csv]Sheet1!PivotTable2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Sheet1!$A$4:$A$7</c:f>
              <c:strCache>
                <c:ptCount val="3"/>
                <c:pt idx="0">
                  <c:v>Correct Estimate</c:v>
                </c:pt>
                <c:pt idx="1">
                  <c:v>Overestimated</c:v>
                </c:pt>
                <c:pt idx="2">
                  <c:v>Underestimated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3"/>
                <c:pt idx="0">
                  <c:v>9</c:v>
                </c:pt>
                <c:pt idx="1">
                  <c:v>1089</c:v>
                </c:pt>
                <c:pt idx="2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7-894F-B6B0-25761B51AB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gapDepth val="95"/>
        <c:shape val="box"/>
        <c:axId val="276322304"/>
        <c:axId val="233220112"/>
        <c:axId val="0"/>
      </c:bar3DChart>
      <c:catAx>
        <c:axId val="276322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220112"/>
        <c:crosses val="autoZero"/>
        <c:auto val="1"/>
        <c:lblAlgn val="ctr"/>
        <c:lblOffset val="100"/>
        <c:noMultiLvlLbl val="0"/>
      </c:catAx>
      <c:valAx>
        <c:axId val="23322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632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Righteous" panose="020B0604020202020204" charset="0"/>
              </a:rPr>
              <a:t>26" chain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'26 chain'!$C$1</c:f>
              <c:strCache>
                <c:ptCount val="1"/>
                <c:pt idx="0">
                  <c:v>Average_orders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'26 chain'!$B$2:$B$46</c:f>
              <c:numCache>
                <c:formatCode>General</c:formatCode>
                <c:ptCount val="45"/>
                <c:pt idx="0">
                  <c:v>150</c:v>
                </c:pt>
                <c:pt idx="1">
                  <c:v>175</c:v>
                </c:pt>
                <c:pt idx="2">
                  <c:v>225</c:v>
                </c:pt>
                <c:pt idx="3">
                  <c:v>125</c:v>
                </c:pt>
                <c:pt idx="4">
                  <c:v>105</c:v>
                </c:pt>
                <c:pt idx="5">
                  <c:v>180</c:v>
                </c:pt>
                <c:pt idx="6">
                  <c:v>200</c:v>
                </c:pt>
                <c:pt idx="7">
                  <c:v>65</c:v>
                </c:pt>
                <c:pt idx="8">
                  <c:v>140</c:v>
                </c:pt>
                <c:pt idx="9">
                  <c:v>100</c:v>
                </c:pt>
                <c:pt idx="10">
                  <c:v>130</c:v>
                </c:pt>
                <c:pt idx="11">
                  <c:v>205</c:v>
                </c:pt>
                <c:pt idx="12">
                  <c:v>160</c:v>
                </c:pt>
                <c:pt idx="13">
                  <c:v>185</c:v>
                </c:pt>
                <c:pt idx="14">
                  <c:v>170</c:v>
                </c:pt>
                <c:pt idx="15">
                  <c:v>260</c:v>
                </c:pt>
                <c:pt idx="16">
                  <c:v>145</c:v>
                </c:pt>
                <c:pt idx="17">
                  <c:v>155</c:v>
                </c:pt>
                <c:pt idx="18">
                  <c:v>290</c:v>
                </c:pt>
                <c:pt idx="19">
                  <c:v>190</c:v>
                </c:pt>
                <c:pt idx="20">
                  <c:v>400</c:v>
                </c:pt>
                <c:pt idx="21">
                  <c:v>165</c:v>
                </c:pt>
                <c:pt idx="22">
                  <c:v>350</c:v>
                </c:pt>
                <c:pt idx="23">
                  <c:v>118</c:v>
                </c:pt>
                <c:pt idx="24">
                  <c:v>245</c:v>
                </c:pt>
                <c:pt idx="25">
                  <c:v>240</c:v>
                </c:pt>
                <c:pt idx="26">
                  <c:v>420</c:v>
                </c:pt>
                <c:pt idx="27">
                  <c:v>195</c:v>
                </c:pt>
                <c:pt idx="28">
                  <c:v>220</c:v>
                </c:pt>
                <c:pt idx="29">
                  <c:v>158</c:v>
                </c:pt>
                <c:pt idx="30">
                  <c:v>360</c:v>
                </c:pt>
                <c:pt idx="31">
                  <c:v>250</c:v>
                </c:pt>
                <c:pt idx="32">
                  <c:v>270</c:v>
                </c:pt>
                <c:pt idx="33">
                  <c:v>300</c:v>
                </c:pt>
                <c:pt idx="34">
                  <c:v>275</c:v>
                </c:pt>
                <c:pt idx="35">
                  <c:v>120</c:v>
                </c:pt>
                <c:pt idx="36">
                  <c:v>135</c:v>
                </c:pt>
                <c:pt idx="37">
                  <c:v>235</c:v>
                </c:pt>
                <c:pt idx="38">
                  <c:v>243</c:v>
                </c:pt>
                <c:pt idx="39">
                  <c:v>230</c:v>
                </c:pt>
                <c:pt idx="40">
                  <c:v>233</c:v>
                </c:pt>
                <c:pt idx="41">
                  <c:v>123</c:v>
                </c:pt>
                <c:pt idx="42">
                  <c:v>163</c:v>
                </c:pt>
                <c:pt idx="43">
                  <c:v>385</c:v>
                </c:pt>
                <c:pt idx="44">
                  <c:v>423</c:v>
                </c:pt>
              </c:numCache>
            </c:numRef>
          </c:xVal>
          <c:yVal>
            <c:numRef>
              <c:f>'26 chain'!$C$2:$C$46</c:f>
              <c:numCache>
                <c:formatCode>General</c:formatCode>
                <c:ptCount val="45"/>
                <c:pt idx="0">
                  <c:v>41.568800000000003</c:v>
                </c:pt>
                <c:pt idx="1">
                  <c:v>34.357100000000003</c:v>
                </c:pt>
                <c:pt idx="2">
                  <c:v>34.0396</c:v>
                </c:pt>
                <c:pt idx="3">
                  <c:v>33.963900000000002</c:v>
                </c:pt>
                <c:pt idx="4">
                  <c:v>33.447800000000001</c:v>
                </c:pt>
                <c:pt idx="5">
                  <c:v>31.982800000000001</c:v>
                </c:pt>
                <c:pt idx="6">
                  <c:v>31.680399999999999</c:v>
                </c:pt>
                <c:pt idx="7">
                  <c:v>30.5611</c:v>
                </c:pt>
                <c:pt idx="8">
                  <c:v>29.1111</c:v>
                </c:pt>
                <c:pt idx="9">
                  <c:v>28.935500000000001</c:v>
                </c:pt>
                <c:pt idx="10">
                  <c:v>27.066700000000001</c:v>
                </c:pt>
                <c:pt idx="11">
                  <c:v>26.761900000000001</c:v>
                </c:pt>
                <c:pt idx="12">
                  <c:v>26.327000000000002</c:v>
                </c:pt>
                <c:pt idx="13">
                  <c:v>26.2182</c:v>
                </c:pt>
                <c:pt idx="14">
                  <c:v>25.662500000000001</c:v>
                </c:pt>
                <c:pt idx="15">
                  <c:v>25.051300000000001</c:v>
                </c:pt>
                <c:pt idx="16">
                  <c:v>24.985600000000002</c:v>
                </c:pt>
                <c:pt idx="17">
                  <c:v>24.7</c:v>
                </c:pt>
                <c:pt idx="18">
                  <c:v>24</c:v>
                </c:pt>
                <c:pt idx="19">
                  <c:v>23.7667</c:v>
                </c:pt>
                <c:pt idx="20">
                  <c:v>22.967400000000001</c:v>
                </c:pt>
                <c:pt idx="21">
                  <c:v>22.708300000000001</c:v>
                </c:pt>
                <c:pt idx="22">
                  <c:v>22.520499999999998</c:v>
                </c:pt>
                <c:pt idx="23">
                  <c:v>21.7073</c:v>
                </c:pt>
                <c:pt idx="24">
                  <c:v>20.781300000000002</c:v>
                </c:pt>
                <c:pt idx="25">
                  <c:v>20.304300000000001</c:v>
                </c:pt>
                <c:pt idx="26">
                  <c:v>19.416699999999999</c:v>
                </c:pt>
                <c:pt idx="27">
                  <c:v>19.1416</c:v>
                </c:pt>
                <c:pt idx="28">
                  <c:v>18.7059</c:v>
                </c:pt>
                <c:pt idx="29">
                  <c:v>18.5</c:v>
                </c:pt>
                <c:pt idx="30">
                  <c:v>17.842099999999999</c:v>
                </c:pt>
                <c:pt idx="31">
                  <c:v>17.4497</c:v>
                </c:pt>
                <c:pt idx="32">
                  <c:v>16.964300000000001</c:v>
                </c:pt>
                <c:pt idx="33">
                  <c:v>16.555599999999998</c:v>
                </c:pt>
                <c:pt idx="34">
                  <c:v>16.340900000000001</c:v>
                </c:pt>
                <c:pt idx="35">
                  <c:v>16.082899999999999</c:v>
                </c:pt>
                <c:pt idx="36">
                  <c:v>15.424799999999999</c:v>
                </c:pt>
                <c:pt idx="37">
                  <c:v>15.28</c:v>
                </c:pt>
                <c:pt idx="38">
                  <c:v>14.181800000000001</c:v>
                </c:pt>
                <c:pt idx="39">
                  <c:v>13.2941</c:v>
                </c:pt>
                <c:pt idx="40">
                  <c:v>12.5556</c:v>
                </c:pt>
                <c:pt idx="41">
                  <c:v>10.103400000000001</c:v>
                </c:pt>
                <c:pt idx="42">
                  <c:v>8.9143000000000008</c:v>
                </c:pt>
                <c:pt idx="43">
                  <c:v>8.5832999999999995</c:v>
                </c:pt>
                <c:pt idx="4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AA-4E0D-A1C2-5C4469240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9404368"/>
        <c:axId val="1929389808"/>
      </c:scatterChart>
      <c:valAx>
        <c:axId val="192940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389808"/>
        <c:crosses val="autoZero"/>
        <c:crossBetween val="midCat"/>
      </c:valAx>
      <c:valAx>
        <c:axId val="192938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Average Orders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40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Top_item_by_Sales_man!$A$2:$B$24</cx:f>
        <cx:lvl ptCount="23">
          <cx:pt idx="0">KAKINADA SAI</cx:pt>
          <cx:pt idx="1">ABHIMANYU</cx:pt>
          <cx:pt idx="2">AJAY</cx:pt>
          <cx:pt idx="3">ANJI</cx:pt>
          <cx:pt idx="4">ASHOK</cx:pt>
          <cx:pt idx="5">BALAKRISHNA</cx:pt>
          <cx:pt idx="6">MADHU</cx:pt>
          <cx:pt idx="7">MADHUKAR</cx:pt>
          <cx:pt idx="8">MALLESH</cx:pt>
          <cx:pt idx="9">NAGARJUNA</cx:pt>
          <cx:pt idx="10">PHANNIR</cx:pt>
          <cx:pt idx="11">POPAT</cx:pt>
          <cx:pt idx="12">RAKESH</cx:pt>
          <cx:pt idx="13">SRINU</cx:pt>
          <cx:pt idx="14">VENKAT</cx:pt>
          <cx:pt idx="15">SAKETA</cx:pt>
          <cx:pt idx="16">AADYA</cx:pt>
          <cx:pt idx="17">DAYA</cx:pt>
          <cx:pt idx="18">PHANI</cx:pt>
          <cx:pt idx="19">PRAKASH</cx:pt>
          <cx:pt idx="20">PRASAD</cx:pt>
          <cx:pt idx="21">RAJ</cx:pt>
          <cx:pt idx="22">VIJ PRASANTH</cx:pt>
        </cx:lvl>
        <cx:lvl ptCount="23">
          <cx:pt idx="0">BANGLES</cx:pt>
          <cx:pt idx="1">CHAINS</cx:pt>
          <cx:pt idx="15">OTHERS</cx:pt>
          <cx:pt idx="16">STUDS</cx:pt>
        </cx:lvl>
      </cx:strDim>
      <cx:numDim type="size">
        <cx:f>Top_item_by_Sales_man!$C$2:$C$24</cx:f>
        <cx:lvl ptCount="23" formatCode="General">
          <cx:pt idx="0">144</cx:pt>
          <cx:pt idx="1">117</cx:pt>
          <cx:pt idx="2">14183</cx:pt>
          <cx:pt idx="3">27148</cx:pt>
          <cx:pt idx="4">22970</cx:pt>
          <cx:pt idx="5">9709</cx:pt>
          <cx:pt idx="6">8230</cx:pt>
          <cx:pt idx="7">7971</cx:pt>
          <cx:pt idx="8">9816</cx:pt>
          <cx:pt idx="9">5068</cx:pt>
          <cx:pt idx="10">10778</cx:pt>
          <cx:pt idx="11">6318</cx:pt>
          <cx:pt idx="12">6019</cx:pt>
          <cx:pt idx="13">20170</cx:pt>
          <cx:pt idx="14">7530</cx:pt>
          <cx:pt idx="15">264</cx:pt>
          <cx:pt idx="16">1428</cx:pt>
          <cx:pt idx="17">2389</cx:pt>
          <cx:pt idx="18">3038</cx:pt>
          <cx:pt idx="19">280</cx:pt>
          <cx:pt idx="20">16761</cx:pt>
          <cx:pt idx="21">287</cx:pt>
          <cx:pt idx="22">1484</cx:pt>
        </cx:lvl>
      </cx:numDim>
    </cx:data>
  </cx:chartData>
  <cx:chart>
    <cx:plotArea>
      <cx:plotAreaRegion>
        <cx:series layoutId="treemap" uniqueId="{098FF5B4-2F6E-49B2-A5F0-22114B59ECE8}">
          <cx:tx>
            <cx:txData>
              <cx:f>Top_item_by_Sales_man!$C$1</cx:f>
              <cx:v>Sold</cx:v>
            </cx:txData>
          </cx:tx>
          <cx:dataPt idx="2">
            <cx:spPr>
              <a:solidFill>
                <a:srgbClr val="EB573D"/>
              </a:solidFill>
            </cx:spPr>
          </cx:dataPt>
          <cx:dataPt idx="19">
            <cx:spPr>
              <a:solidFill>
                <a:srgbClr val="5FA4AB"/>
              </a:solidFill>
            </cx:spPr>
          </cx:dataPt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578ac1814_0_2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578ac1814_0_2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578ac1814_0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7578ac1814_0_2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578ac1814_0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7578ac1814_0_2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72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578ac1814_0_2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7578ac1814_0_2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6b628f12ae_0_15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6b628f12ae_0_15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6b5fdf5ce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6b5fdf5ce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6b5fdf5ce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6b5fdf5ce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6b5fdf5ce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6b5fdf5ce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06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6b5fdf5ce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6b5fdf5ce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17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6b5fdf5ce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6b5fdf5ce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6b628f12ae_0_16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6b628f12ae_0_16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bcfaa0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bcfaa0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bcfaa05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0bcfaa05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bcfaa05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bcfaa05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578ac18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7578ac18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6b5fdf5ce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6b5fdf5ce3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47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0bcfaa05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0bcfaa05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578ac1814_0_2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578ac1814_0_2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925" y="1288975"/>
            <a:ext cx="75762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45B6CDDD-A5EC-BAC6-4CF4-D238794B7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20250" y="1270075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920250" y="2045125"/>
            <a:ext cx="27294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5490150" y="2045125"/>
            <a:ext cx="27294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3"/>
          </p:nvPr>
        </p:nvSpPr>
        <p:spPr>
          <a:xfrm>
            <a:off x="5490150" y="1270075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8B4F71B-BC2E-206B-80A0-7AD721A9F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6399100" y="-10200"/>
            <a:ext cx="2771700" cy="516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 hasCustomPrompt="1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4821078" y="3591825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E12A09F3-6326-5F60-3224-FACF7FC1E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-10200"/>
            <a:ext cx="9170700" cy="18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457300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 hasCustomPrompt="1"/>
          </p:nvPr>
        </p:nvSpPr>
        <p:spPr>
          <a:xfrm>
            <a:off x="3316050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982450" y="3603801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07D6FA7-EAC7-210F-D94E-D12A6E78F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1165031" y="2560525"/>
            <a:ext cx="43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2" hasCustomPrompt="1"/>
          </p:nvPr>
        </p:nvSpPr>
        <p:spPr>
          <a:xfrm>
            <a:off x="1165031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1165031" y="3591825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8772F427-B504-2035-AEED-D784CB00B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0" y="3459250"/>
            <a:ext cx="9144000" cy="122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2"/>
          </p:nvPr>
        </p:nvSpPr>
        <p:spPr>
          <a:xfrm>
            <a:off x="844405" y="37628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844405" y="41069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title" idx="3"/>
          </p:nvPr>
        </p:nvSpPr>
        <p:spPr>
          <a:xfrm>
            <a:off x="3433645" y="37628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4"/>
          </p:nvPr>
        </p:nvSpPr>
        <p:spPr>
          <a:xfrm>
            <a:off x="3433645" y="41069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5"/>
          </p:nvPr>
        </p:nvSpPr>
        <p:spPr>
          <a:xfrm>
            <a:off x="6022895" y="37628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6"/>
          </p:nvPr>
        </p:nvSpPr>
        <p:spPr>
          <a:xfrm>
            <a:off x="6022895" y="41069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42ED0F5E-0D1E-4542-68CF-30B1AF9DA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ONLY_1_3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idx="2"/>
          </p:nvPr>
        </p:nvSpPr>
        <p:spPr>
          <a:xfrm>
            <a:off x="6114800" y="1503225"/>
            <a:ext cx="222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1"/>
          </p:nvPr>
        </p:nvSpPr>
        <p:spPr>
          <a:xfrm>
            <a:off x="6114800" y="1847325"/>
            <a:ext cx="22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3"/>
          </p:nvPr>
        </p:nvSpPr>
        <p:spPr>
          <a:xfrm>
            <a:off x="6114800" y="2545650"/>
            <a:ext cx="222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4"/>
          </p:nvPr>
        </p:nvSpPr>
        <p:spPr>
          <a:xfrm>
            <a:off x="6114800" y="2889750"/>
            <a:ext cx="22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5"/>
          </p:nvPr>
        </p:nvSpPr>
        <p:spPr>
          <a:xfrm>
            <a:off x="6114800" y="3588075"/>
            <a:ext cx="222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6"/>
          </p:nvPr>
        </p:nvSpPr>
        <p:spPr>
          <a:xfrm>
            <a:off x="6114800" y="3932175"/>
            <a:ext cx="22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007704FE-1CBB-188F-20D6-8EEE238C46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2" hasCustomPrompt="1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4797127" y="3603801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4C6BBF83-C484-551E-3B98-D6D3EAD823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1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0" y="1564125"/>
            <a:ext cx="7116300" cy="3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1159050" y="672000"/>
            <a:ext cx="438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1159050" y="1954650"/>
            <a:ext cx="29469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1159050" y="3206775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3123AFD7-DFF2-AFAD-7FE5-04009495A8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436230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9199B313-D539-50E5-4326-AA0D911E4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8775" y="-20375"/>
            <a:ext cx="2771700" cy="51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77000" y="2560525"/>
            <a:ext cx="387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76992" y="3591825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0150D4EB-289A-56D7-6C7F-A719B3A3F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80525" y="1671250"/>
            <a:ext cx="35991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424B4503-46D9-A962-AEF0-F7C47F9FD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8F1A4357-DEE8-46C3-9C33-454255732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2596500" y="3728336"/>
            <a:ext cx="39510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51006AE1-7E0B-7C8C-A05C-C3B8EBC78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-5400000">
            <a:off x="7381825" y="3381450"/>
            <a:ext cx="3058500" cy="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Google Shape;34;p8"/>
          <p:cNvSpPr/>
          <p:nvPr/>
        </p:nvSpPr>
        <p:spPr>
          <a:xfrm>
            <a:off x="0" y="0"/>
            <a:ext cx="5325000" cy="18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43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8AB58171-FFB3-E85A-1C86-21E17759B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499650"/>
            <a:ext cx="4572000" cy="297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80525" y="1350288"/>
            <a:ext cx="3145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80525" y="2330152"/>
            <a:ext cx="31947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3045898-685A-17D1-CF98-48BFCF5358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BE276B90-A387-4370-D0A4-DC19A1CE8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hasCustomPrompt="1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749175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49175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" hasCustomPrompt="1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5"/>
          </p:nvPr>
        </p:nvSpPr>
        <p:spPr>
          <a:xfrm>
            <a:off x="3328339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3328339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7" hasCustomPrompt="1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8"/>
          </p:nvPr>
        </p:nvSpPr>
        <p:spPr>
          <a:xfrm>
            <a:off x="5907514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5907514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3" hasCustomPrompt="1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14"/>
          </p:nvPr>
        </p:nvSpPr>
        <p:spPr>
          <a:xfrm>
            <a:off x="749175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5"/>
          </p:nvPr>
        </p:nvSpPr>
        <p:spPr>
          <a:xfrm>
            <a:off x="749175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16" hasCustomPrompt="1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7"/>
          </p:nvPr>
        </p:nvSpPr>
        <p:spPr>
          <a:xfrm>
            <a:off x="3328339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8"/>
          </p:nvPr>
        </p:nvSpPr>
        <p:spPr>
          <a:xfrm>
            <a:off x="3328339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9" hasCustomPrompt="1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20"/>
          </p:nvPr>
        </p:nvSpPr>
        <p:spPr>
          <a:xfrm>
            <a:off x="5907514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1"/>
          </p:nvPr>
        </p:nvSpPr>
        <p:spPr>
          <a:xfrm>
            <a:off x="5907514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F16924DA-6EFF-9072-F96B-B57BAE55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  <a:defRPr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1" r:id="rId10"/>
    <p:sldLayoutId id="2147483664" r:id="rId11"/>
    <p:sldLayoutId id="2147483666" r:id="rId12"/>
    <p:sldLayoutId id="2147483669" r:id="rId13"/>
    <p:sldLayoutId id="2147483670" r:id="rId14"/>
    <p:sldLayoutId id="2147483671" r:id="rId15"/>
    <p:sldLayoutId id="2147483673" r:id="rId16"/>
    <p:sldLayoutId id="2147483675" r:id="rId17"/>
    <p:sldLayoutId id="2147483677" r:id="rId18"/>
  </p:sldLayoutIdLst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dha-gold-covering-industries.business.sit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1021589" y="439846"/>
            <a:ext cx="6732396" cy="4298608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1" name="Google Shape;211;p35"/>
          <p:cNvGrpSpPr/>
          <p:nvPr/>
        </p:nvGrpSpPr>
        <p:grpSpPr>
          <a:xfrm>
            <a:off x="7111505" y="2523971"/>
            <a:ext cx="349823" cy="349788"/>
            <a:chOff x="7111505" y="2523971"/>
            <a:chExt cx="349823" cy="349788"/>
          </a:xfrm>
        </p:grpSpPr>
        <p:sp>
          <p:nvSpPr>
            <p:cNvPr id="212" name="Google Shape;212;p35"/>
            <p:cNvSpPr/>
            <p:nvPr/>
          </p:nvSpPr>
          <p:spPr>
            <a:xfrm>
              <a:off x="7111505" y="2523971"/>
              <a:ext cx="349823" cy="349788"/>
            </a:xfrm>
            <a:custGeom>
              <a:avLst/>
              <a:gdLst/>
              <a:ahLst/>
              <a:cxnLst/>
              <a:rect l="l" t="t" r="r" b="b"/>
              <a:pathLst>
                <a:path w="20380" h="20378" extrusionOk="0">
                  <a:moveTo>
                    <a:pt x="10189" y="0"/>
                  </a:moveTo>
                  <a:cubicBezTo>
                    <a:pt x="4562" y="0"/>
                    <a:pt x="1" y="4562"/>
                    <a:pt x="1" y="10189"/>
                  </a:cubicBezTo>
                  <a:cubicBezTo>
                    <a:pt x="1" y="15816"/>
                    <a:pt x="4562" y="20377"/>
                    <a:pt x="10189" y="20377"/>
                  </a:cubicBezTo>
                  <a:cubicBezTo>
                    <a:pt x="12166" y="20377"/>
                    <a:pt x="14005" y="19805"/>
                    <a:pt x="15567" y="18831"/>
                  </a:cubicBezTo>
                  <a:cubicBezTo>
                    <a:pt x="16506" y="19146"/>
                    <a:pt x="17763" y="19390"/>
                    <a:pt x="19413" y="19390"/>
                  </a:cubicBezTo>
                  <a:cubicBezTo>
                    <a:pt x="19638" y="19390"/>
                    <a:pt x="19871" y="19385"/>
                    <a:pt x="20111" y="19376"/>
                  </a:cubicBezTo>
                  <a:lnTo>
                    <a:pt x="18125" y="16569"/>
                  </a:lnTo>
                  <a:cubicBezTo>
                    <a:pt x="19584" y="14763"/>
                    <a:pt x="20380" y="12510"/>
                    <a:pt x="20378" y="10189"/>
                  </a:cubicBezTo>
                  <a:cubicBezTo>
                    <a:pt x="20378" y="4562"/>
                    <a:pt x="15816" y="0"/>
                    <a:pt x="10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7340486" y="2677614"/>
              <a:ext cx="38656" cy="37197"/>
            </a:xfrm>
            <a:custGeom>
              <a:avLst/>
              <a:gdLst/>
              <a:ahLst/>
              <a:cxnLst/>
              <a:rect l="l" t="t" r="r" b="b"/>
              <a:pathLst>
                <a:path w="2252" h="2167" extrusionOk="0">
                  <a:moveTo>
                    <a:pt x="1083" y="1"/>
                  </a:moveTo>
                  <a:cubicBezTo>
                    <a:pt x="486" y="1"/>
                    <a:pt x="1" y="486"/>
                    <a:pt x="1" y="1083"/>
                  </a:cubicBezTo>
                  <a:cubicBezTo>
                    <a:pt x="1" y="1522"/>
                    <a:pt x="264" y="1916"/>
                    <a:pt x="670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5" y="2167"/>
                    <a:pt x="1643" y="2057"/>
                    <a:pt x="1849" y="1849"/>
                  </a:cubicBezTo>
                  <a:cubicBezTo>
                    <a:pt x="2160" y="1539"/>
                    <a:pt x="2252" y="1074"/>
                    <a:pt x="2085" y="668"/>
                  </a:cubicBezTo>
                  <a:cubicBezTo>
                    <a:pt x="1916" y="264"/>
                    <a:pt x="1522" y="1"/>
                    <a:pt x="1083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7267792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2" y="486"/>
                    <a:pt x="2" y="1083"/>
                  </a:cubicBezTo>
                  <a:cubicBezTo>
                    <a:pt x="0" y="1522"/>
                    <a:pt x="265" y="1916"/>
                    <a:pt x="669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6" y="2167"/>
                    <a:pt x="1643" y="2057"/>
                    <a:pt x="1850" y="1849"/>
                  </a:cubicBezTo>
                  <a:cubicBezTo>
                    <a:pt x="2161" y="1540"/>
                    <a:pt x="2253" y="1074"/>
                    <a:pt x="2086" y="668"/>
                  </a:cubicBezTo>
                  <a:cubicBezTo>
                    <a:pt x="1917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195116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0" y="484"/>
                    <a:pt x="0" y="1083"/>
                  </a:cubicBezTo>
                  <a:cubicBezTo>
                    <a:pt x="0" y="1522"/>
                    <a:pt x="264" y="1916"/>
                    <a:pt x="670" y="2085"/>
                  </a:cubicBezTo>
                  <a:cubicBezTo>
                    <a:pt x="803" y="2140"/>
                    <a:pt x="944" y="2167"/>
                    <a:pt x="1083" y="2167"/>
                  </a:cubicBezTo>
                  <a:cubicBezTo>
                    <a:pt x="1365" y="2167"/>
                    <a:pt x="1643" y="2057"/>
                    <a:pt x="1850" y="1849"/>
                  </a:cubicBezTo>
                  <a:cubicBezTo>
                    <a:pt x="2159" y="1540"/>
                    <a:pt x="2253" y="1074"/>
                    <a:pt x="2084" y="668"/>
                  </a:cubicBezTo>
                  <a:cubicBezTo>
                    <a:pt x="1918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6" name="Google Shape;216;p35"/>
          <p:cNvGrpSpPr/>
          <p:nvPr/>
        </p:nvGrpSpPr>
        <p:grpSpPr>
          <a:xfrm>
            <a:off x="1516675" y="2313019"/>
            <a:ext cx="4150753" cy="2313683"/>
            <a:chOff x="1516675" y="2313019"/>
            <a:chExt cx="4150753" cy="2313683"/>
          </a:xfrm>
        </p:grpSpPr>
        <p:sp>
          <p:nvSpPr>
            <p:cNvPr id="217" name="Google Shape;217;p35"/>
            <p:cNvSpPr/>
            <p:nvPr/>
          </p:nvSpPr>
          <p:spPr>
            <a:xfrm>
              <a:off x="4764618" y="3736250"/>
              <a:ext cx="902810" cy="890452"/>
            </a:xfrm>
            <a:custGeom>
              <a:avLst/>
              <a:gdLst/>
              <a:ahLst/>
              <a:cxnLst/>
              <a:rect l="l" t="t" r="r" b="b"/>
              <a:pathLst>
                <a:path w="52596" h="51876" extrusionOk="0">
                  <a:moveTo>
                    <a:pt x="26295" y="11626"/>
                  </a:moveTo>
                  <a:cubicBezTo>
                    <a:pt x="30216" y="11626"/>
                    <a:pt x="34121" y="13228"/>
                    <a:pt x="36948" y="16375"/>
                  </a:cubicBezTo>
                  <a:cubicBezTo>
                    <a:pt x="42230" y="22256"/>
                    <a:pt x="41744" y="31306"/>
                    <a:pt x="35862" y="36588"/>
                  </a:cubicBezTo>
                  <a:cubicBezTo>
                    <a:pt x="33128" y="39044"/>
                    <a:pt x="29709" y="40253"/>
                    <a:pt x="26302" y="40253"/>
                  </a:cubicBezTo>
                  <a:cubicBezTo>
                    <a:pt x="22381" y="40253"/>
                    <a:pt x="18475" y="38651"/>
                    <a:pt x="15649" y="35504"/>
                  </a:cubicBezTo>
                  <a:cubicBezTo>
                    <a:pt x="10367" y="29621"/>
                    <a:pt x="10852" y="20573"/>
                    <a:pt x="16735" y="15291"/>
                  </a:cubicBezTo>
                  <a:cubicBezTo>
                    <a:pt x="19469" y="12835"/>
                    <a:pt x="22888" y="11626"/>
                    <a:pt x="26295" y="11626"/>
                  </a:cubicBezTo>
                  <a:close/>
                  <a:moveTo>
                    <a:pt x="29555" y="0"/>
                  </a:moveTo>
                  <a:cubicBezTo>
                    <a:pt x="29151" y="0"/>
                    <a:pt x="28776" y="257"/>
                    <a:pt x="28644" y="662"/>
                  </a:cubicBezTo>
                  <a:lnTo>
                    <a:pt x="27733" y="3455"/>
                  </a:lnTo>
                  <a:cubicBezTo>
                    <a:pt x="27249" y="3423"/>
                    <a:pt x="26766" y="3408"/>
                    <a:pt x="26283" y="3408"/>
                  </a:cubicBezTo>
                  <a:cubicBezTo>
                    <a:pt x="22784" y="3408"/>
                    <a:pt x="19327" y="4224"/>
                    <a:pt x="16189" y="5799"/>
                  </a:cubicBezTo>
                  <a:lnTo>
                    <a:pt x="14171" y="3553"/>
                  </a:lnTo>
                  <a:cubicBezTo>
                    <a:pt x="13982" y="3343"/>
                    <a:pt x="13721" y="3235"/>
                    <a:pt x="13458" y="3235"/>
                  </a:cubicBezTo>
                  <a:cubicBezTo>
                    <a:pt x="13230" y="3235"/>
                    <a:pt x="13002" y="3316"/>
                    <a:pt x="12819" y="3481"/>
                  </a:cubicBezTo>
                  <a:lnTo>
                    <a:pt x="5652" y="9916"/>
                  </a:lnTo>
                  <a:cubicBezTo>
                    <a:pt x="5259" y="10269"/>
                    <a:pt x="5226" y="10876"/>
                    <a:pt x="5580" y="11269"/>
                  </a:cubicBezTo>
                  <a:lnTo>
                    <a:pt x="7537" y="13447"/>
                  </a:lnTo>
                  <a:cubicBezTo>
                    <a:pt x="5284" y="16824"/>
                    <a:pt x="4034" y="20696"/>
                    <a:pt x="3805" y="24623"/>
                  </a:cubicBezTo>
                  <a:lnTo>
                    <a:pt x="849" y="25247"/>
                  </a:lnTo>
                  <a:cubicBezTo>
                    <a:pt x="331" y="25358"/>
                    <a:pt x="0" y="25865"/>
                    <a:pt x="109" y="26382"/>
                  </a:cubicBezTo>
                  <a:lnTo>
                    <a:pt x="2100" y="35807"/>
                  </a:lnTo>
                  <a:cubicBezTo>
                    <a:pt x="2195" y="36257"/>
                    <a:pt x="2594" y="36567"/>
                    <a:pt x="3037" y="36567"/>
                  </a:cubicBezTo>
                  <a:cubicBezTo>
                    <a:pt x="3103" y="36567"/>
                    <a:pt x="3169" y="36560"/>
                    <a:pt x="3236" y="36546"/>
                  </a:cubicBezTo>
                  <a:lnTo>
                    <a:pt x="6106" y="35939"/>
                  </a:lnTo>
                  <a:cubicBezTo>
                    <a:pt x="7880" y="39521"/>
                    <a:pt x="10574" y="42566"/>
                    <a:pt x="13911" y="44766"/>
                  </a:cubicBezTo>
                  <a:lnTo>
                    <a:pt x="12975" y="47633"/>
                  </a:lnTo>
                  <a:cubicBezTo>
                    <a:pt x="12811" y="48136"/>
                    <a:pt x="13086" y="48677"/>
                    <a:pt x="13588" y="48841"/>
                  </a:cubicBezTo>
                  <a:lnTo>
                    <a:pt x="22744" y="51828"/>
                  </a:lnTo>
                  <a:cubicBezTo>
                    <a:pt x="22843" y="51860"/>
                    <a:pt x="22943" y="51876"/>
                    <a:pt x="23041" y="51876"/>
                  </a:cubicBezTo>
                  <a:cubicBezTo>
                    <a:pt x="23445" y="51876"/>
                    <a:pt x="23820" y="51619"/>
                    <a:pt x="23953" y="51215"/>
                  </a:cubicBezTo>
                  <a:lnTo>
                    <a:pt x="24864" y="48423"/>
                  </a:lnTo>
                  <a:cubicBezTo>
                    <a:pt x="25346" y="48454"/>
                    <a:pt x="25827" y="48469"/>
                    <a:pt x="26308" y="48469"/>
                  </a:cubicBezTo>
                  <a:cubicBezTo>
                    <a:pt x="29808" y="48469"/>
                    <a:pt x="33267" y="47654"/>
                    <a:pt x="36407" y="46078"/>
                  </a:cubicBezTo>
                  <a:lnTo>
                    <a:pt x="38424" y="48323"/>
                  </a:lnTo>
                  <a:cubicBezTo>
                    <a:pt x="38613" y="48534"/>
                    <a:pt x="38874" y="48641"/>
                    <a:pt x="39137" y="48641"/>
                  </a:cubicBezTo>
                  <a:cubicBezTo>
                    <a:pt x="39365" y="48641"/>
                    <a:pt x="39593" y="48560"/>
                    <a:pt x="39776" y="48396"/>
                  </a:cubicBezTo>
                  <a:lnTo>
                    <a:pt x="46943" y="41961"/>
                  </a:lnTo>
                  <a:cubicBezTo>
                    <a:pt x="47336" y="41607"/>
                    <a:pt x="47369" y="41002"/>
                    <a:pt x="47015" y="40608"/>
                  </a:cubicBezTo>
                  <a:lnTo>
                    <a:pt x="45059" y="38429"/>
                  </a:lnTo>
                  <a:cubicBezTo>
                    <a:pt x="47311" y="35052"/>
                    <a:pt x="48561" y="31183"/>
                    <a:pt x="48790" y="27253"/>
                  </a:cubicBezTo>
                  <a:lnTo>
                    <a:pt x="51746" y="26629"/>
                  </a:lnTo>
                  <a:cubicBezTo>
                    <a:pt x="52264" y="26520"/>
                    <a:pt x="52595" y="26013"/>
                    <a:pt x="52486" y="25495"/>
                  </a:cubicBezTo>
                  <a:lnTo>
                    <a:pt x="50495" y="16071"/>
                  </a:lnTo>
                  <a:cubicBezTo>
                    <a:pt x="50400" y="15619"/>
                    <a:pt x="50002" y="15310"/>
                    <a:pt x="49560" y="15310"/>
                  </a:cubicBezTo>
                  <a:cubicBezTo>
                    <a:pt x="49494" y="15310"/>
                    <a:pt x="49428" y="15317"/>
                    <a:pt x="49361" y="15331"/>
                  </a:cubicBezTo>
                  <a:lnTo>
                    <a:pt x="46491" y="15938"/>
                  </a:lnTo>
                  <a:cubicBezTo>
                    <a:pt x="44717" y="12356"/>
                    <a:pt x="42023" y="9309"/>
                    <a:pt x="38686" y="7111"/>
                  </a:cubicBezTo>
                  <a:lnTo>
                    <a:pt x="39622" y="4244"/>
                  </a:lnTo>
                  <a:cubicBezTo>
                    <a:pt x="39786" y="3742"/>
                    <a:pt x="39511" y="3200"/>
                    <a:pt x="39007" y="3037"/>
                  </a:cubicBezTo>
                  <a:lnTo>
                    <a:pt x="29851" y="48"/>
                  </a:lnTo>
                  <a:cubicBezTo>
                    <a:pt x="29753" y="15"/>
                    <a:pt x="29653" y="0"/>
                    <a:pt x="29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1516675" y="2313019"/>
              <a:ext cx="559819" cy="552095"/>
            </a:xfrm>
            <a:custGeom>
              <a:avLst/>
              <a:gdLst/>
              <a:ahLst/>
              <a:cxnLst/>
              <a:rect l="l" t="t" r="r" b="b"/>
              <a:pathLst>
                <a:path w="32614" h="32164" extrusionOk="0">
                  <a:moveTo>
                    <a:pt x="16304" y="7207"/>
                  </a:moveTo>
                  <a:cubicBezTo>
                    <a:pt x="18736" y="7207"/>
                    <a:pt x="21158" y="8201"/>
                    <a:pt x="22910" y="10153"/>
                  </a:cubicBezTo>
                  <a:cubicBezTo>
                    <a:pt x="26186" y="13800"/>
                    <a:pt x="25885" y="19410"/>
                    <a:pt x="22238" y="22686"/>
                  </a:cubicBezTo>
                  <a:cubicBezTo>
                    <a:pt x="20543" y="24209"/>
                    <a:pt x="18424" y="24958"/>
                    <a:pt x="16312" y="24958"/>
                  </a:cubicBezTo>
                  <a:cubicBezTo>
                    <a:pt x="13880" y="24958"/>
                    <a:pt x="11458" y="23964"/>
                    <a:pt x="9704" y="22012"/>
                  </a:cubicBezTo>
                  <a:cubicBezTo>
                    <a:pt x="6430" y="18366"/>
                    <a:pt x="6731" y="12755"/>
                    <a:pt x="10377" y="9479"/>
                  </a:cubicBezTo>
                  <a:cubicBezTo>
                    <a:pt x="12072" y="7957"/>
                    <a:pt x="14192" y="7207"/>
                    <a:pt x="16304" y="7207"/>
                  </a:cubicBezTo>
                  <a:close/>
                  <a:moveTo>
                    <a:pt x="18327" y="0"/>
                  </a:moveTo>
                  <a:cubicBezTo>
                    <a:pt x="18076" y="0"/>
                    <a:pt x="17843" y="160"/>
                    <a:pt x="17762" y="410"/>
                  </a:cubicBezTo>
                  <a:lnTo>
                    <a:pt x="17196" y="2142"/>
                  </a:lnTo>
                  <a:cubicBezTo>
                    <a:pt x="16896" y="2123"/>
                    <a:pt x="16597" y="2113"/>
                    <a:pt x="16298" y="2113"/>
                  </a:cubicBezTo>
                  <a:cubicBezTo>
                    <a:pt x="14129" y="2113"/>
                    <a:pt x="11985" y="2618"/>
                    <a:pt x="10040" y="3596"/>
                  </a:cubicBezTo>
                  <a:lnTo>
                    <a:pt x="8789" y="2203"/>
                  </a:lnTo>
                  <a:cubicBezTo>
                    <a:pt x="8672" y="2073"/>
                    <a:pt x="8510" y="2006"/>
                    <a:pt x="8347" y="2006"/>
                  </a:cubicBezTo>
                  <a:cubicBezTo>
                    <a:pt x="8206" y="2006"/>
                    <a:pt x="8064" y="2056"/>
                    <a:pt x="7951" y="2158"/>
                  </a:cubicBezTo>
                  <a:lnTo>
                    <a:pt x="3508" y="6148"/>
                  </a:lnTo>
                  <a:cubicBezTo>
                    <a:pt x="3263" y="6367"/>
                    <a:pt x="3243" y="6743"/>
                    <a:pt x="3463" y="6988"/>
                  </a:cubicBezTo>
                  <a:lnTo>
                    <a:pt x="4675" y="8337"/>
                  </a:lnTo>
                  <a:cubicBezTo>
                    <a:pt x="3302" y="10401"/>
                    <a:pt x="2503" y="12792"/>
                    <a:pt x="2361" y="15267"/>
                  </a:cubicBezTo>
                  <a:lnTo>
                    <a:pt x="528" y="15654"/>
                  </a:lnTo>
                  <a:cubicBezTo>
                    <a:pt x="207" y="15722"/>
                    <a:pt x="1" y="16037"/>
                    <a:pt x="70" y="16357"/>
                  </a:cubicBezTo>
                  <a:lnTo>
                    <a:pt x="1304" y="22201"/>
                  </a:lnTo>
                  <a:cubicBezTo>
                    <a:pt x="1362" y="22479"/>
                    <a:pt x="1608" y="22671"/>
                    <a:pt x="1883" y="22671"/>
                  </a:cubicBezTo>
                  <a:cubicBezTo>
                    <a:pt x="1924" y="22671"/>
                    <a:pt x="1965" y="22667"/>
                    <a:pt x="2007" y="22658"/>
                  </a:cubicBezTo>
                  <a:lnTo>
                    <a:pt x="3787" y="22282"/>
                  </a:lnTo>
                  <a:cubicBezTo>
                    <a:pt x="4887" y="24504"/>
                    <a:pt x="6556" y="26393"/>
                    <a:pt x="8626" y="27756"/>
                  </a:cubicBezTo>
                  <a:lnTo>
                    <a:pt x="8046" y="29533"/>
                  </a:lnTo>
                  <a:cubicBezTo>
                    <a:pt x="7945" y="29845"/>
                    <a:pt x="8115" y="30181"/>
                    <a:pt x="8427" y="30282"/>
                  </a:cubicBezTo>
                  <a:lnTo>
                    <a:pt x="14104" y="32134"/>
                  </a:lnTo>
                  <a:cubicBezTo>
                    <a:pt x="14165" y="32154"/>
                    <a:pt x="14227" y="32164"/>
                    <a:pt x="14289" y="32164"/>
                  </a:cubicBezTo>
                  <a:cubicBezTo>
                    <a:pt x="14539" y="32164"/>
                    <a:pt x="14771" y="32004"/>
                    <a:pt x="14852" y="31753"/>
                  </a:cubicBezTo>
                  <a:lnTo>
                    <a:pt x="15419" y="30023"/>
                  </a:lnTo>
                  <a:cubicBezTo>
                    <a:pt x="15718" y="30042"/>
                    <a:pt x="16016" y="30052"/>
                    <a:pt x="16315" y="30052"/>
                  </a:cubicBezTo>
                  <a:cubicBezTo>
                    <a:pt x="18485" y="30052"/>
                    <a:pt x="20629" y="29546"/>
                    <a:pt x="22575" y="28569"/>
                  </a:cubicBezTo>
                  <a:lnTo>
                    <a:pt x="23826" y="29961"/>
                  </a:lnTo>
                  <a:cubicBezTo>
                    <a:pt x="23943" y="30092"/>
                    <a:pt x="24105" y="30158"/>
                    <a:pt x="24268" y="30158"/>
                  </a:cubicBezTo>
                  <a:cubicBezTo>
                    <a:pt x="24409" y="30158"/>
                    <a:pt x="24551" y="30108"/>
                    <a:pt x="24665" y="30006"/>
                  </a:cubicBezTo>
                  <a:lnTo>
                    <a:pt x="29108" y="26015"/>
                  </a:lnTo>
                  <a:cubicBezTo>
                    <a:pt x="29351" y="25797"/>
                    <a:pt x="29372" y="25421"/>
                    <a:pt x="29153" y="25178"/>
                  </a:cubicBezTo>
                  <a:lnTo>
                    <a:pt x="27940" y="23828"/>
                  </a:lnTo>
                  <a:cubicBezTo>
                    <a:pt x="29314" y="21764"/>
                    <a:pt x="30113" y="19373"/>
                    <a:pt x="30255" y="16898"/>
                  </a:cubicBezTo>
                  <a:lnTo>
                    <a:pt x="32088" y="16510"/>
                  </a:lnTo>
                  <a:cubicBezTo>
                    <a:pt x="32408" y="16443"/>
                    <a:pt x="32613" y="16128"/>
                    <a:pt x="32546" y="15806"/>
                  </a:cubicBezTo>
                  <a:lnTo>
                    <a:pt x="31311" y="9964"/>
                  </a:lnTo>
                  <a:cubicBezTo>
                    <a:pt x="31252" y="9684"/>
                    <a:pt x="31005" y="9493"/>
                    <a:pt x="30730" y="9493"/>
                  </a:cubicBezTo>
                  <a:cubicBezTo>
                    <a:pt x="30690" y="9493"/>
                    <a:pt x="30648" y="9497"/>
                    <a:pt x="30607" y="9505"/>
                  </a:cubicBezTo>
                  <a:lnTo>
                    <a:pt x="28827" y="9881"/>
                  </a:lnTo>
                  <a:cubicBezTo>
                    <a:pt x="27727" y="7661"/>
                    <a:pt x="26058" y="5772"/>
                    <a:pt x="23988" y="4409"/>
                  </a:cubicBezTo>
                  <a:lnTo>
                    <a:pt x="24568" y="2632"/>
                  </a:lnTo>
                  <a:cubicBezTo>
                    <a:pt x="24670" y="2320"/>
                    <a:pt x="24500" y="1984"/>
                    <a:pt x="24188" y="1883"/>
                  </a:cubicBezTo>
                  <a:lnTo>
                    <a:pt x="18511" y="30"/>
                  </a:lnTo>
                  <a:cubicBezTo>
                    <a:pt x="18450" y="10"/>
                    <a:pt x="18388" y="0"/>
                    <a:pt x="18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19" name="Google Shape;219;p35"/>
            <p:cNvGrpSpPr/>
            <p:nvPr/>
          </p:nvGrpSpPr>
          <p:grpSpPr>
            <a:xfrm>
              <a:off x="3270233" y="3897000"/>
              <a:ext cx="306653" cy="306618"/>
              <a:chOff x="3270233" y="3897000"/>
              <a:chExt cx="306653" cy="306618"/>
            </a:xfrm>
          </p:grpSpPr>
          <p:sp>
            <p:nvSpPr>
              <p:cNvPr id="220" name="Google Shape;220;p35"/>
              <p:cNvSpPr/>
              <p:nvPr/>
            </p:nvSpPr>
            <p:spPr>
              <a:xfrm>
                <a:off x="3270233" y="3897000"/>
                <a:ext cx="306653" cy="306618"/>
              </a:xfrm>
              <a:custGeom>
                <a:avLst/>
                <a:gdLst/>
                <a:ahLst/>
                <a:cxnLst/>
                <a:rect l="l" t="t" r="r" b="b"/>
                <a:pathLst>
                  <a:path w="17865" h="17863" extrusionOk="0">
                    <a:moveTo>
                      <a:pt x="8934" y="1"/>
                    </a:moveTo>
                    <a:cubicBezTo>
                      <a:pt x="3999" y="1"/>
                      <a:pt x="2" y="3999"/>
                      <a:pt x="2" y="8932"/>
                    </a:cubicBezTo>
                    <a:cubicBezTo>
                      <a:pt x="1" y="10968"/>
                      <a:pt x="697" y="12941"/>
                      <a:pt x="1976" y="14525"/>
                    </a:cubicBezTo>
                    <a:lnTo>
                      <a:pt x="235" y="16985"/>
                    </a:lnTo>
                    <a:cubicBezTo>
                      <a:pt x="444" y="16993"/>
                      <a:pt x="646" y="16997"/>
                      <a:pt x="842" y="16997"/>
                    </a:cubicBezTo>
                    <a:cubicBezTo>
                      <a:pt x="2291" y="16997"/>
                      <a:pt x="3395" y="16784"/>
                      <a:pt x="4219" y="16507"/>
                    </a:cubicBezTo>
                    <a:cubicBezTo>
                      <a:pt x="5633" y="17393"/>
                      <a:pt x="7266" y="17863"/>
                      <a:pt x="8934" y="17863"/>
                    </a:cubicBezTo>
                    <a:cubicBezTo>
                      <a:pt x="13866" y="17863"/>
                      <a:pt x="17865" y="13865"/>
                      <a:pt x="17865" y="8932"/>
                    </a:cubicBezTo>
                    <a:cubicBezTo>
                      <a:pt x="17865" y="3999"/>
                      <a:pt x="13866" y="1"/>
                      <a:pt x="8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" name="Google Shape;221;p35"/>
              <p:cNvSpPr/>
              <p:nvPr/>
            </p:nvSpPr>
            <p:spPr>
              <a:xfrm>
                <a:off x="3342274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1" y="1349"/>
                      <a:pt x="353" y="1621"/>
                    </a:cubicBezTo>
                    <a:cubicBezTo>
                      <a:pt x="534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49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" name="Google Shape;222;p35"/>
              <p:cNvSpPr/>
              <p:nvPr/>
            </p:nvSpPr>
            <p:spPr>
              <a:xfrm>
                <a:off x="3405973" y="4031677"/>
                <a:ext cx="33918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899" extrusionOk="0">
                    <a:moveTo>
                      <a:pt x="1026" y="0"/>
                    </a:moveTo>
                    <a:cubicBezTo>
                      <a:pt x="642" y="0"/>
                      <a:pt x="295" y="231"/>
                      <a:pt x="147" y="587"/>
                    </a:cubicBezTo>
                    <a:cubicBezTo>
                      <a:pt x="1" y="941"/>
                      <a:pt x="82" y="1349"/>
                      <a:pt x="353" y="1621"/>
                    </a:cubicBezTo>
                    <a:cubicBezTo>
                      <a:pt x="536" y="1803"/>
                      <a:pt x="779" y="1899"/>
                      <a:pt x="1026" y="1899"/>
                    </a:cubicBezTo>
                    <a:cubicBezTo>
                      <a:pt x="1148" y="1899"/>
                      <a:pt x="1271" y="1875"/>
                      <a:pt x="1389" y="1827"/>
                    </a:cubicBezTo>
                    <a:cubicBezTo>
                      <a:pt x="1743" y="1680"/>
                      <a:pt x="1976" y="1334"/>
                      <a:pt x="1976" y="950"/>
                    </a:cubicBezTo>
                    <a:cubicBezTo>
                      <a:pt x="1976" y="424"/>
                      <a:pt x="1550" y="0"/>
                      <a:pt x="1026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" name="Google Shape;223;p35"/>
              <p:cNvSpPr/>
              <p:nvPr/>
            </p:nvSpPr>
            <p:spPr>
              <a:xfrm>
                <a:off x="3469707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2" y="1349"/>
                      <a:pt x="353" y="1621"/>
                    </a:cubicBezTo>
                    <a:cubicBezTo>
                      <a:pt x="535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50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24" name="Google Shape;224;p35"/>
          <p:cNvSpPr/>
          <p:nvPr/>
        </p:nvSpPr>
        <p:spPr>
          <a:xfrm>
            <a:off x="2945574" y="4966620"/>
            <a:ext cx="353874" cy="77345"/>
          </a:xfrm>
          <a:custGeom>
            <a:avLst/>
            <a:gdLst/>
            <a:ahLst/>
            <a:cxnLst/>
            <a:rect l="l" t="t" r="r" b="b"/>
            <a:pathLst>
              <a:path w="20616" h="4506" extrusionOk="0">
                <a:moveTo>
                  <a:pt x="13200" y="1"/>
                </a:moveTo>
                <a:lnTo>
                  <a:pt x="12589" y="2804"/>
                </a:lnTo>
                <a:lnTo>
                  <a:pt x="1" y="3161"/>
                </a:lnTo>
                <a:lnTo>
                  <a:pt x="1756" y="4506"/>
                </a:lnTo>
                <a:lnTo>
                  <a:pt x="20615" y="3910"/>
                </a:lnTo>
                <a:lnTo>
                  <a:pt x="13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2818862" y="5022715"/>
            <a:ext cx="97360" cy="25696"/>
          </a:xfrm>
          <a:custGeom>
            <a:avLst/>
            <a:gdLst/>
            <a:ahLst/>
            <a:cxnLst/>
            <a:rect l="l" t="t" r="r" b="b"/>
            <a:pathLst>
              <a:path w="5672" h="1497" extrusionOk="0">
                <a:moveTo>
                  <a:pt x="5672" y="1"/>
                </a:moveTo>
                <a:lnTo>
                  <a:pt x="258" y="155"/>
                </a:lnTo>
                <a:lnTo>
                  <a:pt x="1" y="1497"/>
                </a:lnTo>
                <a:lnTo>
                  <a:pt x="1" y="1497"/>
                </a:lnTo>
                <a:lnTo>
                  <a:pt x="4896" y="1358"/>
                </a:lnTo>
                <a:lnTo>
                  <a:pt x="56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6" name="Google Shape;226;p35"/>
          <p:cNvGrpSpPr/>
          <p:nvPr/>
        </p:nvGrpSpPr>
        <p:grpSpPr>
          <a:xfrm>
            <a:off x="2076510" y="2536605"/>
            <a:ext cx="4977901" cy="2606900"/>
            <a:chOff x="2076510" y="2536605"/>
            <a:chExt cx="4977901" cy="2606900"/>
          </a:xfrm>
        </p:grpSpPr>
        <p:sp>
          <p:nvSpPr>
            <p:cNvPr id="227" name="Google Shape;227;p35"/>
            <p:cNvSpPr/>
            <p:nvPr/>
          </p:nvSpPr>
          <p:spPr>
            <a:xfrm>
              <a:off x="2818862" y="4881464"/>
              <a:ext cx="480586" cy="166947"/>
            </a:xfrm>
            <a:custGeom>
              <a:avLst/>
              <a:gdLst/>
              <a:ahLst/>
              <a:cxnLst/>
              <a:rect l="l" t="t" r="r" b="b"/>
              <a:pathLst>
                <a:path w="27998" h="9726" extrusionOk="0">
                  <a:moveTo>
                    <a:pt x="1859" y="1"/>
                  </a:moveTo>
                  <a:lnTo>
                    <a:pt x="1" y="9726"/>
                  </a:lnTo>
                  <a:lnTo>
                    <a:pt x="4896" y="9587"/>
                  </a:lnTo>
                  <a:lnTo>
                    <a:pt x="6235" y="7246"/>
                  </a:lnTo>
                  <a:lnTo>
                    <a:pt x="9138" y="9467"/>
                  </a:lnTo>
                  <a:lnTo>
                    <a:pt x="27997" y="8871"/>
                  </a:lnTo>
                  <a:lnTo>
                    <a:pt x="11999" y="436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584113" y="3520795"/>
              <a:ext cx="509371" cy="1410929"/>
            </a:xfrm>
            <a:custGeom>
              <a:avLst/>
              <a:gdLst/>
              <a:ahLst/>
              <a:cxnLst/>
              <a:rect l="l" t="t" r="r" b="b"/>
              <a:pathLst>
                <a:path w="29675" h="82198" extrusionOk="0">
                  <a:moveTo>
                    <a:pt x="17906" y="1"/>
                  </a:moveTo>
                  <a:lnTo>
                    <a:pt x="1484" y="7205"/>
                  </a:lnTo>
                  <a:cubicBezTo>
                    <a:pt x="0" y="11721"/>
                    <a:pt x="13271" y="51150"/>
                    <a:pt x="13271" y="51150"/>
                  </a:cubicBezTo>
                  <a:lnTo>
                    <a:pt x="14409" y="82197"/>
                  </a:lnTo>
                  <a:lnTo>
                    <a:pt x="29675" y="81180"/>
                  </a:lnTo>
                  <a:lnTo>
                    <a:pt x="28494" y="44956"/>
                  </a:lnTo>
                  <a:cubicBezTo>
                    <a:pt x="28361" y="42959"/>
                    <a:pt x="17906" y="1"/>
                    <a:pt x="1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2076510" y="4738291"/>
              <a:ext cx="425383" cy="353582"/>
            </a:xfrm>
            <a:custGeom>
              <a:avLst/>
              <a:gdLst/>
              <a:ahLst/>
              <a:cxnLst/>
              <a:rect l="l" t="t" r="r" b="b"/>
              <a:pathLst>
                <a:path w="24782" h="20599" extrusionOk="0">
                  <a:moveTo>
                    <a:pt x="6410" y="0"/>
                  </a:moveTo>
                  <a:lnTo>
                    <a:pt x="0" y="7548"/>
                  </a:lnTo>
                  <a:lnTo>
                    <a:pt x="4328" y="9838"/>
                  </a:lnTo>
                  <a:lnTo>
                    <a:pt x="6647" y="8460"/>
                  </a:lnTo>
                  <a:lnTo>
                    <a:pt x="8079" y="11824"/>
                  </a:lnTo>
                  <a:lnTo>
                    <a:pt x="24781" y="20599"/>
                  </a:lnTo>
                  <a:lnTo>
                    <a:pt x="15018" y="5376"/>
                  </a:lnTo>
                  <a:lnTo>
                    <a:pt x="6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2200304" y="4906319"/>
              <a:ext cx="301589" cy="185554"/>
            </a:xfrm>
            <a:custGeom>
              <a:avLst/>
              <a:gdLst/>
              <a:ahLst/>
              <a:cxnLst/>
              <a:rect l="l" t="t" r="r" b="b"/>
              <a:pathLst>
                <a:path w="17570" h="10810" extrusionOk="0">
                  <a:moveTo>
                    <a:pt x="0" y="0"/>
                  </a:moveTo>
                  <a:lnTo>
                    <a:pt x="867" y="2035"/>
                  </a:lnTo>
                  <a:lnTo>
                    <a:pt x="17569" y="10810"/>
                  </a:lnTo>
                  <a:lnTo>
                    <a:pt x="17569" y="10810"/>
                  </a:lnTo>
                  <a:lnTo>
                    <a:pt x="13045" y="3754"/>
                  </a:lnTo>
                  <a:lnTo>
                    <a:pt x="11131" y="5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2076510" y="4849949"/>
              <a:ext cx="97343" cy="57211"/>
            </a:xfrm>
            <a:custGeom>
              <a:avLst/>
              <a:gdLst/>
              <a:ahLst/>
              <a:cxnLst/>
              <a:rect l="l" t="t" r="r" b="b"/>
              <a:pathLst>
                <a:path w="5671" h="3333" extrusionOk="0">
                  <a:moveTo>
                    <a:pt x="885" y="1"/>
                  </a:moveTo>
                  <a:lnTo>
                    <a:pt x="0" y="1043"/>
                  </a:lnTo>
                  <a:lnTo>
                    <a:pt x="4328" y="3333"/>
                  </a:lnTo>
                  <a:lnTo>
                    <a:pt x="5671" y="2534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144947" y="3543058"/>
              <a:ext cx="747570" cy="1343350"/>
            </a:xfrm>
            <a:custGeom>
              <a:avLst/>
              <a:gdLst/>
              <a:ahLst/>
              <a:cxnLst/>
              <a:rect l="l" t="t" r="r" b="b"/>
              <a:pathLst>
                <a:path w="43552" h="78261" extrusionOk="0">
                  <a:moveTo>
                    <a:pt x="21775" y="0"/>
                  </a:moveTo>
                  <a:cubicBezTo>
                    <a:pt x="18259" y="3200"/>
                    <a:pt x="14534" y="41444"/>
                    <a:pt x="14534" y="41444"/>
                  </a:cubicBezTo>
                  <a:lnTo>
                    <a:pt x="0" y="71623"/>
                  </a:lnTo>
                  <a:lnTo>
                    <a:pt x="13785" y="78261"/>
                  </a:lnTo>
                  <a:lnTo>
                    <a:pt x="30991" y="44505"/>
                  </a:lnTo>
                  <a:cubicBezTo>
                    <a:pt x="31858" y="42701"/>
                    <a:pt x="43552" y="1825"/>
                    <a:pt x="43552" y="1825"/>
                  </a:cubicBezTo>
                  <a:lnTo>
                    <a:pt x="21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2741104" y="3057855"/>
              <a:ext cx="627690" cy="621991"/>
            </a:xfrm>
            <a:custGeom>
              <a:avLst/>
              <a:gdLst/>
              <a:ahLst/>
              <a:cxnLst/>
              <a:rect l="l" t="t" r="r" b="b"/>
              <a:pathLst>
                <a:path w="36568" h="36236" extrusionOk="0">
                  <a:moveTo>
                    <a:pt x="11613" y="1"/>
                  </a:moveTo>
                  <a:lnTo>
                    <a:pt x="1" y="5296"/>
                  </a:lnTo>
                  <a:lnTo>
                    <a:pt x="9615" y="28387"/>
                  </a:lnTo>
                  <a:lnTo>
                    <a:pt x="32392" y="36236"/>
                  </a:lnTo>
                  <a:lnTo>
                    <a:pt x="36568" y="24682"/>
                  </a:lnTo>
                  <a:lnTo>
                    <a:pt x="17543" y="18127"/>
                  </a:lnTo>
                  <a:lnTo>
                    <a:pt x="116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428873" y="2953286"/>
              <a:ext cx="553194" cy="758264"/>
            </a:xfrm>
            <a:custGeom>
              <a:avLst/>
              <a:gdLst/>
              <a:ahLst/>
              <a:cxnLst/>
              <a:rect l="l" t="t" r="r" b="b"/>
              <a:pathLst>
                <a:path w="32228" h="44175" extrusionOk="0">
                  <a:moveTo>
                    <a:pt x="22651" y="1"/>
                  </a:moveTo>
                  <a:cubicBezTo>
                    <a:pt x="22637" y="1"/>
                    <a:pt x="22624" y="1"/>
                    <a:pt x="22610" y="1"/>
                  </a:cubicBezTo>
                  <a:lnTo>
                    <a:pt x="7283" y="2274"/>
                  </a:lnTo>
                  <a:cubicBezTo>
                    <a:pt x="564" y="3753"/>
                    <a:pt x="0" y="10047"/>
                    <a:pt x="489" y="13765"/>
                  </a:cubicBezTo>
                  <a:lnTo>
                    <a:pt x="2564" y="29291"/>
                  </a:lnTo>
                  <a:lnTo>
                    <a:pt x="2554" y="44175"/>
                  </a:lnTo>
                  <a:lnTo>
                    <a:pt x="32228" y="44167"/>
                  </a:lnTo>
                  <a:lnTo>
                    <a:pt x="30881" y="14199"/>
                  </a:lnTo>
                  <a:cubicBezTo>
                    <a:pt x="31211" y="9654"/>
                    <a:pt x="30477" y="6751"/>
                    <a:pt x="28502" y="3665"/>
                  </a:cubicBezTo>
                  <a:cubicBezTo>
                    <a:pt x="28061" y="2976"/>
                    <a:pt x="27027" y="1768"/>
                    <a:pt x="25988" y="1002"/>
                  </a:cubicBezTo>
                  <a:cubicBezTo>
                    <a:pt x="25365" y="543"/>
                    <a:pt x="23739" y="1"/>
                    <a:pt x="22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643796" y="2820154"/>
              <a:ext cx="150194" cy="226990"/>
            </a:xfrm>
            <a:custGeom>
              <a:avLst/>
              <a:gdLst/>
              <a:ahLst/>
              <a:cxnLst/>
              <a:rect l="l" t="t" r="r" b="b"/>
              <a:pathLst>
                <a:path w="8750" h="13224" extrusionOk="0">
                  <a:moveTo>
                    <a:pt x="64" y="0"/>
                  </a:moveTo>
                  <a:lnTo>
                    <a:pt x="13" y="8287"/>
                  </a:lnTo>
                  <a:cubicBezTo>
                    <a:pt x="0" y="9393"/>
                    <a:pt x="2532" y="12328"/>
                    <a:pt x="5421" y="13130"/>
                  </a:cubicBezTo>
                  <a:cubicBezTo>
                    <a:pt x="5650" y="13193"/>
                    <a:pt x="5879" y="13223"/>
                    <a:pt x="6102" y="13223"/>
                  </a:cubicBezTo>
                  <a:cubicBezTo>
                    <a:pt x="7529" y="13223"/>
                    <a:pt x="8750" y="11997"/>
                    <a:pt x="8655" y="10479"/>
                  </a:cubicBezTo>
                  <a:lnTo>
                    <a:pt x="8159" y="260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680340" y="2803744"/>
              <a:ext cx="107195" cy="119365"/>
            </a:xfrm>
            <a:custGeom>
              <a:avLst/>
              <a:gdLst/>
              <a:ahLst/>
              <a:cxnLst/>
              <a:rect l="l" t="t" r="r" b="b"/>
              <a:pathLst>
                <a:path w="6245" h="6954" extrusionOk="0">
                  <a:moveTo>
                    <a:pt x="1" y="0"/>
                  </a:moveTo>
                  <a:lnTo>
                    <a:pt x="105" y="1424"/>
                  </a:lnTo>
                  <a:cubicBezTo>
                    <a:pt x="105" y="1424"/>
                    <a:pt x="789" y="3835"/>
                    <a:pt x="6244" y="6953"/>
                  </a:cubicBezTo>
                  <a:lnTo>
                    <a:pt x="6016" y="3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950638" y="3187382"/>
              <a:ext cx="7656" cy="239314"/>
            </a:xfrm>
            <a:custGeom>
              <a:avLst/>
              <a:gdLst/>
              <a:ahLst/>
              <a:cxnLst/>
              <a:rect l="l" t="t" r="r" b="b"/>
              <a:pathLst>
                <a:path w="446" h="13942" extrusionOk="0">
                  <a:moveTo>
                    <a:pt x="301" y="0"/>
                  </a:moveTo>
                  <a:cubicBezTo>
                    <a:pt x="237" y="0"/>
                    <a:pt x="194" y="63"/>
                    <a:pt x="194" y="125"/>
                  </a:cubicBezTo>
                  <a:lnTo>
                    <a:pt x="2" y="13813"/>
                  </a:lnTo>
                  <a:cubicBezTo>
                    <a:pt x="1" y="13883"/>
                    <a:pt x="57" y="13940"/>
                    <a:pt x="126" y="13941"/>
                  </a:cubicBezTo>
                  <a:lnTo>
                    <a:pt x="127" y="13941"/>
                  </a:lnTo>
                  <a:cubicBezTo>
                    <a:pt x="196" y="13941"/>
                    <a:pt x="252" y="13885"/>
                    <a:pt x="252" y="13816"/>
                  </a:cubicBezTo>
                  <a:lnTo>
                    <a:pt x="445" y="129"/>
                  </a:lnTo>
                  <a:cubicBezTo>
                    <a:pt x="445" y="60"/>
                    <a:pt x="391" y="2"/>
                    <a:pt x="321" y="2"/>
                  </a:cubicBezTo>
                  <a:cubicBezTo>
                    <a:pt x="314" y="1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635385" y="2940309"/>
              <a:ext cx="130317" cy="155996"/>
            </a:xfrm>
            <a:custGeom>
              <a:avLst/>
              <a:gdLst/>
              <a:ahLst/>
              <a:cxnLst/>
              <a:rect l="l" t="t" r="r" b="b"/>
              <a:pathLst>
                <a:path w="7592" h="9088" extrusionOk="0">
                  <a:moveTo>
                    <a:pt x="511" y="0"/>
                  </a:moveTo>
                  <a:lnTo>
                    <a:pt x="0" y="2386"/>
                  </a:lnTo>
                  <a:lnTo>
                    <a:pt x="6097" y="9087"/>
                  </a:lnTo>
                  <a:lnTo>
                    <a:pt x="7592" y="6010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2765685" y="2939348"/>
              <a:ext cx="51306" cy="142246"/>
            </a:xfrm>
            <a:custGeom>
              <a:avLst/>
              <a:gdLst/>
              <a:ahLst/>
              <a:cxnLst/>
              <a:rect l="l" t="t" r="r" b="b"/>
              <a:pathLst>
                <a:path w="2989" h="8287" extrusionOk="0">
                  <a:moveTo>
                    <a:pt x="1320" y="0"/>
                  </a:moveTo>
                  <a:lnTo>
                    <a:pt x="1400" y="1087"/>
                  </a:lnTo>
                  <a:lnTo>
                    <a:pt x="1" y="6066"/>
                  </a:lnTo>
                  <a:lnTo>
                    <a:pt x="2255" y="8287"/>
                  </a:lnTo>
                  <a:lnTo>
                    <a:pt x="2988" y="86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2639934" y="2624490"/>
              <a:ext cx="254059" cy="257612"/>
            </a:xfrm>
            <a:custGeom>
              <a:avLst/>
              <a:gdLst/>
              <a:ahLst/>
              <a:cxnLst/>
              <a:rect l="l" t="t" r="r" b="b"/>
              <a:pathLst>
                <a:path w="14801" h="15008" extrusionOk="0">
                  <a:moveTo>
                    <a:pt x="1" y="0"/>
                  </a:moveTo>
                  <a:lnTo>
                    <a:pt x="274" y="13963"/>
                  </a:lnTo>
                  <a:lnTo>
                    <a:pt x="10250" y="14983"/>
                  </a:lnTo>
                  <a:cubicBezTo>
                    <a:pt x="10401" y="14999"/>
                    <a:pt x="10551" y="15008"/>
                    <a:pt x="10701" y="15008"/>
                  </a:cubicBezTo>
                  <a:cubicBezTo>
                    <a:pt x="11940" y="15008"/>
                    <a:pt x="13122" y="14446"/>
                    <a:pt x="13904" y="13468"/>
                  </a:cubicBezTo>
                  <a:cubicBezTo>
                    <a:pt x="14568" y="12638"/>
                    <a:pt x="14801" y="11541"/>
                    <a:pt x="14687" y="10485"/>
                  </a:cubicBezTo>
                  <a:lnTo>
                    <a:pt x="13058" y="14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532498" y="2536605"/>
              <a:ext cx="368292" cy="257338"/>
            </a:xfrm>
            <a:custGeom>
              <a:avLst/>
              <a:gdLst/>
              <a:ahLst/>
              <a:cxnLst/>
              <a:rect l="l" t="t" r="r" b="b"/>
              <a:pathLst>
                <a:path w="21456" h="14992" extrusionOk="0">
                  <a:moveTo>
                    <a:pt x="11425" y="0"/>
                  </a:moveTo>
                  <a:cubicBezTo>
                    <a:pt x="9383" y="0"/>
                    <a:pt x="7210" y="694"/>
                    <a:pt x="5165" y="2673"/>
                  </a:cubicBezTo>
                  <a:cubicBezTo>
                    <a:pt x="1" y="7668"/>
                    <a:pt x="6452" y="14925"/>
                    <a:pt x="6452" y="14925"/>
                  </a:cubicBezTo>
                  <a:cubicBezTo>
                    <a:pt x="6452" y="14925"/>
                    <a:pt x="6693" y="14992"/>
                    <a:pt x="7053" y="14992"/>
                  </a:cubicBezTo>
                  <a:cubicBezTo>
                    <a:pt x="8181" y="14992"/>
                    <a:pt x="10476" y="14338"/>
                    <a:pt x="10185" y="8939"/>
                  </a:cubicBezTo>
                  <a:cubicBezTo>
                    <a:pt x="10033" y="6155"/>
                    <a:pt x="21456" y="10201"/>
                    <a:pt x="20288" y="3818"/>
                  </a:cubicBezTo>
                  <a:cubicBezTo>
                    <a:pt x="20288" y="3818"/>
                    <a:pt x="16217" y="0"/>
                    <a:pt x="11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2604162" y="2713920"/>
              <a:ext cx="96364" cy="91301"/>
            </a:xfrm>
            <a:custGeom>
              <a:avLst/>
              <a:gdLst/>
              <a:ahLst/>
              <a:cxnLst/>
              <a:rect l="l" t="t" r="r" b="b"/>
              <a:pathLst>
                <a:path w="5614" h="5319" extrusionOk="0">
                  <a:moveTo>
                    <a:pt x="2759" y="0"/>
                  </a:moveTo>
                  <a:cubicBezTo>
                    <a:pt x="1419" y="0"/>
                    <a:pt x="267" y="1008"/>
                    <a:pt x="117" y="2370"/>
                  </a:cubicBezTo>
                  <a:cubicBezTo>
                    <a:pt x="0" y="3439"/>
                    <a:pt x="539" y="4473"/>
                    <a:pt x="1481" y="4990"/>
                  </a:cubicBezTo>
                  <a:cubicBezTo>
                    <a:pt x="1882" y="5210"/>
                    <a:pt x="2322" y="5318"/>
                    <a:pt x="2760" y="5318"/>
                  </a:cubicBezTo>
                  <a:cubicBezTo>
                    <a:pt x="3353" y="5318"/>
                    <a:pt x="3942" y="5120"/>
                    <a:pt x="4425" y="4732"/>
                  </a:cubicBezTo>
                  <a:cubicBezTo>
                    <a:pt x="5262" y="4060"/>
                    <a:pt x="5613" y="2948"/>
                    <a:pt x="5312" y="1916"/>
                  </a:cubicBezTo>
                  <a:cubicBezTo>
                    <a:pt x="5011" y="884"/>
                    <a:pt x="4119" y="133"/>
                    <a:pt x="3050" y="16"/>
                  </a:cubicBezTo>
                  <a:cubicBezTo>
                    <a:pt x="2952" y="6"/>
                    <a:pt x="2855" y="0"/>
                    <a:pt x="2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2861826" y="2682164"/>
              <a:ext cx="47993" cy="75989"/>
            </a:xfrm>
            <a:custGeom>
              <a:avLst/>
              <a:gdLst/>
              <a:ahLst/>
              <a:cxnLst/>
              <a:rect l="l" t="t" r="r" b="b"/>
              <a:pathLst>
                <a:path w="2796" h="4427" extrusionOk="0">
                  <a:moveTo>
                    <a:pt x="0" y="1"/>
                  </a:moveTo>
                  <a:lnTo>
                    <a:pt x="331" y="4426"/>
                  </a:lnTo>
                  <a:lnTo>
                    <a:pt x="1738" y="4359"/>
                  </a:lnTo>
                  <a:cubicBezTo>
                    <a:pt x="2423" y="4326"/>
                    <a:pt x="2796" y="3731"/>
                    <a:pt x="2434" y="32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2830586" y="2713473"/>
              <a:ext cx="15775" cy="13251"/>
            </a:xfrm>
            <a:custGeom>
              <a:avLst/>
              <a:gdLst/>
              <a:ahLst/>
              <a:cxnLst/>
              <a:rect l="l" t="t" r="r" b="b"/>
              <a:pathLst>
                <a:path w="919" h="772" extrusionOk="0">
                  <a:moveTo>
                    <a:pt x="409" y="1"/>
                  </a:moveTo>
                  <a:cubicBezTo>
                    <a:pt x="216" y="1"/>
                    <a:pt x="49" y="146"/>
                    <a:pt x="28" y="343"/>
                  </a:cubicBezTo>
                  <a:cubicBezTo>
                    <a:pt x="1" y="589"/>
                    <a:pt x="199" y="771"/>
                    <a:pt x="412" y="771"/>
                  </a:cubicBezTo>
                  <a:cubicBezTo>
                    <a:pt x="494" y="771"/>
                    <a:pt x="578" y="745"/>
                    <a:pt x="652" y="685"/>
                  </a:cubicBezTo>
                  <a:cubicBezTo>
                    <a:pt x="918" y="471"/>
                    <a:pt x="794" y="41"/>
                    <a:pt x="452" y="3"/>
                  </a:cubicBezTo>
                  <a:cubicBezTo>
                    <a:pt x="438" y="2"/>
                    <a:pt x="423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2803276" y="2687571"/>
              <a:ext cx="36201" cy="22589"/>
            </a:xfrm>
            <a:custGeom>
              <a:avLst/>
              <a:gdLst/>
              <a:ahLst/>
              <a:cxnLst/>
              <a:rect l="l" t="t" r="r" b="b"/>
              <a:pathLst>
                <a:path w="2109" h="1316" extrusionOk="0">
                  <a:moveTo>
                    <a:pt x="1802" y="0"/>
                  </a:moveTo>
                  <a:cubicBezTo>
                    <a:pt x="1755" y="0"/>
                    <a:pt x="1708" y="12"/>
                    <a:pt x="1665" y="38"/>
                  </a:cubicBezTo>
                  <a:lnTo>
                    <a:pt x="230" y="815"/>
                  </a:lnTo>
                  <a:cubicBezTo>
                    <a:pt x="1" y="940"/>
                    <a:pt x="68" y="1286"/>
                    <a:pt x="327" y="1314"/>
                  </a:cubicBezTo>
                  <a:cubicBezTo>
                    <a:pt x="337" y="1315"/>
                    <a:pt x="347" y="1316"/>
                    <a:pt x="357" y="1316"/>
                  </a:cubicBezTo>
                  <a:cubicBezTo>
                    <a:pt x="401" y="1316"/>
                    <a:pt x="443" y="1305"/>
                    <a:pt x="483" y="1283"/>
                  </a:cubicBezTo>
                  <a:lnTo>
                    <a:pt x="1920" y="506"/>
                  </a:lnTo>
                  <a:cubicBezTo>
                    <a:pt x="2055" y="439"/>
                    <a:pt x="2109" y="274"/>
                    <a:pt x="2037" y="139"/>
                  </a:cubicBezTo>
                  <a:cubicBezTo>
                    <a:pt x="1989" y="51"/>
                    <a:pt x="1896" y="0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2822587" y="2773688"/>
              <a:ext cx="58824" cy="17251"/>
            </a:xfrm>
            <a:custGeom>
              <a:avLst/>
              <a:gdLst/>
              <a:ahLst/>
              <a:cxnLst/>
              <a:rect l="l" t="t" r="r" b="b"/>
              <a:pathLst>
                <a:path w="3427" h="1005" extrusionOk="0">
                  <a:moveTo>
                    <a:pt x="100" y="1"/>
                  </a:moveTo>
                  <a:cubicBezTo>
                    <a:pt x="76" y="1"/>
                    <a:pt x="51" y="11"/>
                    <a:pt x="33" y="30"/>
                  </a:cubicBezTo>
                  <a:cubicBezTo>
                    <a:pt x="1" y="68"/>
                    <a:pt x="5" y="122"/>
                    <a:pt x="41" y="155"/>
                  </a:cubicBezTo>
                  <a:cubicBezTo>
                    <a:pt x="567" y="617"/>
                    <a:pt x="1066" y="849"/>
                    <a:pt x="1509" y="946"/>
                  </a:cubicBezTo>
                  <a:cubicBezTo>
                    <a:pt x="1698" y="987"/>
                    <a:pt x="1876" y="1005"/>
                    <a:pt x="2043" y="1005"/>
                  </a:cubicBezTo>
                  <a:cubicBezTo>
                    <a:pt x="2830" y="1005"/>
                    <a:pt x="3345" y="622"/>
                    <a:pt x="3353" y="615"/>
                  </a:cubicBezTo>
                  <a:cubicBezTo>
                    <a:pt x="3426" y="557"/>
                    <a:pt x="3372" y="456"/>
                    <a:pt x="3300" y="456"/>
                  </a:cubicBezTo>
                  <a:cubicBezTo>
                    <a:pt x="3283" y="456"/>
                    <a:pt x="3265" y="462"/>
                    <a:pt x="3247" y="475"/>
                  </a:cubicBezTo>
                  <a:cubicBezTo>
                    <a:pt x="3215" y="499"/>
                    <a:pt x="2757" y="836"/>
                    <a:pt x="2052" y="836"/>
                  </a:cubicBezTo>
                  <a:cubicBezTo>
                    <a:pt x="1531" y="836"/>
                    <a:pt x="876" y="652"/>
                    <a:pt x="158" y="23"/>
                  </a:cubicBezTo>
                  <a:cubicBezTo>
                    <a:pt x="141" y="8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128364" y="2716374"/>
              <a:ext cx="1082579" cy="1077069"/>
            </a:xfrm>
            <a:custGeom>
              <a:avLst/>
              <a:gdLst/>
              <a:ahLst/>
              <a:cxnLst/>
              <a:rect l="l" t="t" r="r" b="b"/>
              <a:pathLst>
                <a:path w="63069" h="62748" extrusionOk="0">
                  <a:moveTo>
                    <a:pt x="26509" y="0"/>
                  </a:moveTo>
                  <a:cubicBezTo>
                    <a:pt x="23190" y="0"/>
                    <a:pt x="20081" y="2850"/>
                    <a:pt x="19837" y="6170"/>
                  </a:cubicBezTo>
                  <a:cubicBezTo>
                    <a:pt x="19716" y="7756"/>
                    <a:pt x="20172" y="9333"/>
                    <a:pt x="21119" y="10611"/>
                  </a:cubicBezTo>
                  <a:cubicBezTo>
                    <a:pt x="21837" y="11584"/>
                    <a:pt x="21954" y="12876"/>
                    <a:pt x="21422" y="13962"/>
                  </a:cubicBezTo>
                  <a:lnTo>
                    <a:pt x="21262" y="14288"/>
                  </a:lnTo>
                  <a:cubicBezTo>
                    <a:pt x="20799" y="15239"/>
                    <a:pt x="19895" y="15797"/>
                    <a:pt x="18914" y="15797"/>
                  </a:cubicBezTo>
                  <a:cubicBezTo>
                    <a:pt x="18859" y="15797"/>
                    <a:pt x="18803" y="15795"/>
                    <a:pt x="18748" y="15792"/>
                  </a:cubicBezTo>
                  <a:lnTo>
                    <a:pt x="2959" y="14754"/>
                  </a:lnTo>
                  <a:lnTo>
                    <a:pt x="1" y="59790"/>
                  </a:lnTo>
                  <a:lnTo>
                    <a:pt x="18539" y="61008"/>
                  </a:lnTo>
                  <a:cubicBezTo>
                    <a:pt x="18492" y="60404"/>
                    <a:pt x="18277" y="59827"/>
                    <a:pt x="17918" y="59340"/>
                  </a:cubicBezTo>
                  <a:cubicBezTo>
                    <a:pt x="17007" y="58108"/>
                    <a:pt x="16550" y="56598"/>
                    <a:pt x="16624" y="55067"/>
                  </a:cubicBezTo>
                  <a:cubicBezTo>
                    <a:pt x="16789" y="51658"/>
                    <a:pt x="19900" y="48728"/>
                    <a:pt x="23300" y="48728"/>
                  </a:cubicBezTo>
                  <a:cubicBezTo>
                    <a:pt x="23372" y="48728"/>
                    <a:pt x="23444" y="48729"/>
                    <a:pt x="23517" y="48732"/>
                  </a:cubicBezTo>
                  <a:cubicBezTo>
                    <a:pt x="27283" y="48871"/>
                    <a:pt x="30167" y="52089"/>
                    <a:pt x="29921" y="55824"/>
                  </a:cubicBezTo>
                  <a:cubicBezTo>
                    <a:pt x="29821" y="57390"/>
                    <a:pt x="29167" y="58872"/>
                    <a:pt x="28075" y="60003"/>
                  </a:cubicBezTo>
                  <a:cubicBezTo>
                    <a:pt x="27655" y="60440"/>
                    <a:pt x="27365" y="60986"/>
                    <a:pt x="27239" y="61579"/>
                  </a:cubicBezTo>
                  <a:lnTo>
                    <a:pt x="45037" y="62747"/>
                  </a:lnTo>
                  <a:lnTo>
                    <a:pt x="46204" y="44988"/>
                  </a:lnTo>
                  <a:cubicBezTo>
                    <a:pt x="46282" y="43798"/>
                    <a:pt x="47072" y="42773"/>
                    <a:pt x="48203" y="42394"/>
                  </a:cubicBezTo>
                  <a:lnTo>
                    <a:pt x="48384" y="42333"/>
                  </a:lnTo>
                  <a:cubicBezTo>
                    <a:pt x="48721" y="42220"/>
                    <a:pt x="49069" y="42165"/>
                    <a:pt x="49414" y="42165"/>
                  </a:cubicBezTo>
                  <a:cubicBezTo>
                    <a:pt x="50242" y="42165"/>
                    <a:pt x="51053" y="42482"/>
                    <a:pt x="51669" y="43075"/>
                  </a:cubicBezTo>
                  <a:cubicBezTo>
                    <a:pt x="52799" y="44166"/>
                    <a:pt x="54281" y="44819"/>
                    <a:pt x="55848" y="44921"/>
                  </a:cubicBezTo>
                  <a:cubicBezTo>
                    <a:pt x="55997" y="44931"/>
                    <a:pt x="56144" y="44935"/>
                    <a:pt x="56291" y="44935"/>
                  </a:cubicBezTo>
                  <a:cubicBezTo>
                    <a:pt x="59831" y="44935"/>
                    <a:pt x="62801" y="42136"/>
                    <a:pt x="62939" y="38525"/>
                  </a:cubicBezTo>
                  <a:cubicBezTo>
                    <a:pt x="63068" y="35125"/>
                    <a:pt x="60168" y="31885"/>
                    <a:pt x="56777" y="31636"/>
                  </a:cubicBezTo>
                  <a:cubicBezTo>
                    <a:pt x="56609" y="31623"/>
                    <a:pt x="56442" y="31617"/>
                    <a:pt x="56275" y="31617"/>
                  </a:cubicBezTo>
                  <a:cubicBezTo>
                    <a:pt x="54859" y="31617"/>
                    <a:pt x="53477" y="32069"/>
                    <a:pt x="52332" y="32918"/>
                  </a:cubicBezTo>
                  <a:cubicBezTo>
                    <a:pt x="51764" y="33337"/>
                    <a:pt x="51088" y="33551"/>
                    <a:pt x="50407" y="33551"/>
                  </a:cubicBezTo>
                  <a:cubicBezTo>
                    <a:pt x="49922" y="33551"/>
                    <a:pt x="49435" y="33442"/>
                    <a:pt x="48983" y="33221"/>
                  </a:cubicBezTo>
                  <a:lnTo>
                    <a:pt x="48811" y="33136"/>
                  </a:lnTo>
                  <a:cubicBezTo>
                    <a:pt x="47739" y="32612"/>
                    <a:pt x="47090" y="31492"/>
                    <a:pt x="47168" y="30302"/>
                  </a:cubicBezTo>
                  <a:lnTo>
                    <a:pt x="47995" y="17711"/>
                  </a:lnTo>
                  <a:lnTo>
                    <a:pt x="32946" y="16723"/>
                  </a:lnTo>
                  <a:cubicBezTo>
                    <a:pt x="31902" y="16655"/>
                    <a:pt x="31005" y="15962"/>
                    <a:pt x="30673" y="14971"/>
                  </a:cubicBezTo>
                  <a:lnTo>
                    <a:pt x="30534" y="14559"/>
                  </a:lnTo>
                  <a:cubicBezTo>
                    <a:pt x="30150" y="13411"/>
                    <a:pt x="30435" y="12146"/>
                    <a:pt x="31276" y="11276"/>
                  </a:cubicBezTo>
                  <a:cubicBezTo>
                    <a:pt x="32367" y="10145"/>
                    <a:pt x="33020" y="8664"/>
                    <a:pt x="33122" y="7096"/>
                  </a:cubicBezTo>
                  <a:cubicBezTo>
                    <a:pt x="33367" y="3363"/>
                    <a:pt x="30487" y="148"/>
                    <a:pt x="26726" y="4"/>
                  </a:cubicBezTo>
                  <a:cubicBezTo>
                    <a:pt x="26653" y="2"/>
                    <a:pt x="26581" y="0"/>
                    <a:pt x="26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260569" y="3658681"/>
              <a:ext cx="107230" cy="55718"/>
            </a:xfrm>
            <a:custGeom>
              <a:avLst/>
              <a:gdLst/>
              <a:ahLst/>
              <a:cxnLst/>
              <a:rect l="l" t="t" r="r" b="b"/>
              <a:pathLst>
                <a:path w="6247" h="3246" extrusionOk="0">
                  <a:moveTo>
                    <a:pt x="227" y="0"/>
                  </a:moveTo>
                  <a:lnTo>
                    <a:pt x="1" y="1579"/>
                  </a:lnTo>
                  <a:cubicBezTo>
                    <a:pt x="1" y="1579"/>
                    <a:pt x="4850" y="3245"/>
                    <a:pt x="5724" y="3245"/>
                  </a:cubicBezTo>
                  <a:cubicBezTo>
                    <a:pt x="5758" y="3245"/>
                    <a:pt x="5786" y="3243"/>
                    <a:pt x="5807" y="3237"/>
                  </a:cubicBezTo>
                  <a:cubicBezTo>
                    <a:pt x="6247" y="3131"/>
                    <a:pt x="5679" y="1997"/>
                    <a:pt x="5389" y="1641"/>
                  </a:cubicBezTo>
                  <a:cubicBezTo>
                    <a:pt x="5292" y="1523"/>
                    <a:pt x="5164" y="1432"/>
                    <a:pt x="5019" y="1381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260483" y="3556378"/>
              <a:ext cx="128858" cy="135003"/>
            </a:xfrm>
            <a:custGeom>
              <a:avLst/>
              <a:gdLst/>
              <a:ahLst/>
              <a:cxnLst/>
              <a:rect l="l" t="t" r="r" b="b"/>
              <a:pathLst>
                <a:path w="7507" h="7865" extrusionOk="0">
                  <a:moveTo>
                    <a:pt x="1" y="1"/>
                  </a:moveTo>
                  <a:lnTo>
                    <a:pt x="355" y="5967"/>
                  </a:lnTo>
                  <a:cubicBezTo>
                    <a:pt x="355" y="5967"/>
                    <a:pt x="5884" y="7865"/>
                    <a:pt x="6884" y="7865"/>
                  </a:cubicBezTo>
                  <a:cubicBezTo>
                    <a:pt x="6922" y="7865"/>
                    <a:pt x="6954" y="7862"/>
                    <a:pt x="6979" y="7856"/>
                  </a:cubicBezTo>
                  <a:cubicBezTo>
                    <a:pt x="7506" y="7728"/>
                    <a:pt x="6773" y="6773"/>
                    <a:pt x="6464" y="6402"/>
                  </a:cubicBezTo>
                  <a:cubicBezTo>
                    <a:pt x="6386" y="6308"/>
                    <a:pt x="6285" y="6236"/>
                    <a:pt x="6169" y="6194"/>
                  </a:cubicBezTo>
                  <a:lnTo>
                    <a:pt x="4904" y="5732"/>
                  </a:lnTo>
                  <a:lnTo>
                    <a:pt x="4904" y="5732"/>
                  </a:lnTo>
                  <a:cubicBezTo>
                    <a:pt x="5046" y="5760"/>
                    <a:pt x="5169" y="5775"/>
                    <a:pt x="5265" y="5775"/>
                  </a:cubicBezTo>
                  <a:cubicBezTo>
                    <a:pt x="5340" y="5775"/>
                    <a:pt x="5399" y="5766"/>
                    <a:pt x="5441" y="5747"/>
                  </a:cubicBezTo>
                  <a:cubicBezTo>
                    <a:pt x="5651" y="5647"/>
                    <a:pt x="5718" y="5421"/>
                    <a:pt x="5717" y="5172"/>
                  </a:cubicBezTo>
                  <a:cubicBezTo>
                    <a:pt x="5712" y="4630"/>
                    <a:pt x="5386" y="4141"/>
                    <a:pt x="4918" y="3867"/>
                  </a:cubicBezTo>
                  <a:lnTo>
                    <a:pt x="1539" y="1885"/>
                  </a:lnTo>
                  <a:cubicBezTo>
                    <a:pt x="1305" y="1728"/>
                    <a:pt x="1099" y="1528"/>
                    <a:pt x="934" y="12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154644" y="3536793"/>
              <a:ext cx="183683" cy="193553"/>
            </a:xfrm>
            <a:custGeom>
              <a:avLst/>
              <a:gdLst/>
              <a:ahLst/>
              <a:cxnLst/>
              <a:rect l="l" t="t" r="r" b="b"/>
              <a:pathLst>
                <a:path w="10701" h="11276" extrusionOk="0">
                  <a:moveTo>
                    <a:pt x="3612" y="0"/>
                  </a:moveTo>
                  <a:cubicBezTo>
                    <a:pt x="3612" y="0"/>
                    <a:pt x="0" y="1850"/>
                    <a:pt x="2346" y="7203"/>
                  </a:cubicBezTo>
                  <a:cubicBezTo>
                    <a:pt x="2509" y="7572"/>
                    <a:pt x="2774" y="7888"/>
                    <a:pt x="3109" y="8114"/>
                  </a:cubicBezTo>
                  <a:lnTo>
                    <a:pt x="5961" y="10036"/>
                  </a:lnTo>
                  <a:cubicBezTo>
                    <a:pt x="6022" y="10065"/>
                    <a:pt x="6087" y="10087"/>
                    <a:pt x="6153" y="10103"/>
                  </a:cubicBezTo>
                  <a:cubicBezTo>
                    <a:pt x="6800" y="10251"/>
                    <a:pt x="10033" y="11276"/>
                    <a:pt x="10460" y="11276"/>
                  </a:cubicBezTo>
                  <a:cubicBezTo>
                    <a:pt x="10472" y="11276"/>
                    <a:pt x="10482" y="11275"/>
                    <a:pt x="10490" y="11273"/>
                  </a:cubicBezTo>
                  <a:cubicBezTo>
                    <a:pt x="10640" y="11237"/>
                    <a:pt x="10700" y="10813"/>
                    <a:pt x="10605" y="10597"/>
                  </a:cubicBezTo>
                  <a:cubicBezTo>
                    <a:pt x="10502" y="10363"/>
                    <a:pt x="10209" y="10081"/>
                    <a:pt x="9838" y="9810"/>
                  </a:cubicBezTo>
                  <a:lnTo>
                    <a:pt x="6719" y="8604"/>
                  </a:lnTo>
                  <a:lnTo>
                    <a:pt x="7034" y="5140"/>
                  </a:lnTo>
                  <a:lnTo>
                    <a:pt x="6167" y="11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210327" y="3514152"/>
              <a:ext cx="106303" cy="72505"/>
            </a:xfrm>
            <a:custGeom>
              <a:avLst/>
              <a:gdLst/>
              <a:ahLst/>
              <a:cxnLst/>
              <a:rect l="l" t="t" r="r" b="b"/>
              <a:pathLst>
                <a:path w="6193" h="4224" extrusionOk="0">
                  <a:moveTo>
                    <a:pt x="4412" y="1"/>
                  </a:moveTo>
                  <a:cubicBezTo>
                    <a:pt x="4092" y="1"/>
                    <a:pt x="3757" y="48"/>
                    <a:pt x="3436" y="166"/>
                  </a:cubicBezTo>
                  <a:lnTo>
                    <a:pt x="1" y="1297"/>
                  </a:lnTo>
                  <a:lnTo>
                    <a:pt x="4304" y="4224"/>
                  </a:lnTo>
                  <a:lnTo>
                    <a:pt x="4304" y="4224"/>
                  </a:lnTo>
                  <a:lnTo>
                    <a:pt x="3442" y="3118"/>
                  </a:lnTo>
                  <a:cubicBezTo>
                    <a:pt x="3258" y="2884"/>
                    <a:pt x="3265" y="2536"/>
                    <a:pt x="3485" y="2335"/>
                  </a:cubicBezTo>
                  <a:cubicBezTo>
                    <a:pt x="3733" y="2107"/>
                    <a:pt x="4119" y="1941"/>
                    <a:pt x="4402" y="1746"/>
                  </a:cubicBezTo>
                  <a:lnTo>
                    <a:pt x="5962" y="948"/>
                  </a:lnTo>
                  <a:cubicBezTo>
                    <a:pt x="6162" y="845"/>
                    <a:pt x="6193" y="569"/>
                    <a:pt x="6018" y="428"/>
                  </a:cubicBezTo>
                  <a:cubicBezTo>
                    <a:pt x="5785" y="240"/>
                    <a:pt x="5137" y="1"/>
                    <a:pt x="4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268585" y="3626892"/>
              <a:ext cx="78084" cy="29301"/>
            </a:xfrm>
            <a:custGeom>
              <a:avLst/>
              <a:gdLst/>
              <a:ahLst/>
              <a:cxnLst/>
              <a:rect l="l" t="t" r="r" b="b"/>
              <a:pathLst>
                <a:path w="4549" h="1707" extrusionOk="0">
                  <a:moveTo>
                    <a:pt x="88" y="0"/>
                  </a:moveTo>
                  <a:cubicBezTo>
                    <a:pt x="53" y="0"/>
                    <a:pt x="20" y="22"/>
                    <a:pt x="8" y="57"/>
                  </a:cubicBezTo>
                  <a:cubicBezTo>
                    <a:pt x="0" y="77"/>
                    <a:pt x="2" y="99"/>
                    <a:pt x="11" y="119"/>
                  </a:cubicBezTo>
                  <a:cubicBezTo>
                    <a:pt x="20" y="139"/>
                    <a:pt x="38" y="157"/>
                    <a:pt x="59" y="164"/>
                  </a:cubicBezTo>
                  <a:lnTo>
                    <a:pt x="4398" y="1701"/>
                  </a:lnTo>
                  <a:cubicBezTo>
                    <a:pt x="4409" y="1705"/>
                    <a:pt x="4420" y="1707"/>
                    <a:pt x="4429" y="1707"/>
                  </a:cubicBezTo>
                  <a:cubicBezTo>
                    <a:pt x="4514" y="1707"/>
                    <a:pt x="4549" y="1577"/>
                    <a:pt x="4454" y="1543"/>
                  </a:cubicBezTo>
                  <a:lnTo>
                    <a:pt x="116" y="5"/>
                  </a:ln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264929" y="3654682"/>
              <a:ext cx="88177" cy="33060"/>
            </a:xfrm>
            <a:custGeom>
              <a:avLst/>
              <a:gdLst/>
              <a:ahLst/>
              <a:cxnLst/>
              <a:rect l="l" t="t" r="r" b="b"/>
              <a:pathLst>
                <a:path w="5137" h="1926" extrusionOk="0">
                  <a:moveTo>
                    <a:pt x="88" y="1"/>
                  </a:moveTo>
                  <a:cubicBezTo>
                    <a:pt x="54" y="1"/>
                    <a:pt x="21" y="23"/>
                    <a:pt x="9" y="57"/>
                  </a:cubicBezTo>
                  <a:cubicBezTo>
                    <a:pt x="1" y="77"/>
                    <a:pt x="2" y="101"/>
                    <a:pt x="12" y="119"/>
                  </a:cubicBezTo>
                  <a:cubicBezTo>
                    <a:pt x="20" y="141"/>
                    <a:pt x="38" y="157"/>
                    <a:pt x="60" y="165"/>
                  </a:cubicBezTo>
                  <a:lnTo>
                    <a:pt x="5010" y="1920"/>
                  </a:lnTo>
                  <a:cubicBezTo>
                    <a:pt x="5020" y="1924"/>
                    <a:pt x="5030" y="1925"/>
                    <a:pt x="5040" y="1925"/>
                  </a:cubicBezTo>
                  <a:cubicBezTo>
                    <a:pt x="5075" y="1925"/>
                    <a:pt x="5109" y="1904"/>
                    <a:pt x="5121" y="1870"/>
                  </a:cubicBezTo>
                  <a:cubicBezTo>
                    <a:pt x="5137" y="1825"/>
                    <a:pt x="5112" y="1775"/>
                    <a:pt x="5066" y="1761"/>
                  </a:cubicBezTo>
                  <a:lnTo>
                    <a:pt x="116" y="6"/>
                  </a:lnTo>
                  <a:cubicBezTo>
                    <a:pt x="107" y="2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261135" y="3683107"/>
              <a:ext cx="67149" cy="25439"/>
            </a:xfrm>
            <a:custGeom>
              <a:avLst/>
              <a:gdLst/>
              <a:ahLst/>
              <a:cxnLst/>
              <a:rect l="l" t="t" r="r" b="b"/>
              <a:pathLst>
                <a:path w="3912" h="1482" extrusionOk="0">
                  <a:moveTo>
                    <a:pt x="86" y="1"/>
                  </a:moveTo>
                  <a:cubicBezTo>
                    <a:pt x="52" y="1"/>
                    <a:pt x="20" y="22"/>
                    <a:pt x="8" y="56"/>
                  </a:cubicBezTo>
                  <a:cubicBezTo>
                    <a:pt x="0" y="76"/>
                    <a:pt x="2" y="100"/>
                    <a:pt x="11" y="120"/>
                  </a:cubicBezTo>
                  <a:cubicBezTo>
                    <a:pt x="21" y="140"/>
                    <a:pt x="38" y="156"/>
                    <a:pt x="60" y="164"/>
                  </a:cubicBezTo>
                  <a:lnTo>
                    <a:pt x="3765" y="1477"/>
                  </a:lnTo>
                  <a:cubicBezTo>
                    <a:pt x="3775" y="1481"/>
                    <a:pt x="3784" y="1482"/>
                    <a:pt x="3793" y="1482"/>
                  </a:cubicBezTo>
                  <a:cubicBezTo>
                    <a:pt x="3876" y="1482"/>
                    <a:pt x="3911" y="1354"/>
                    <a:pt x="3821" y="1318"/>
                  </a:cubicBezTo>
                  <a:lnTo>
                    <a:pt x="116" y="6"/>
                  </a:lnTo>
                  <a:cubicBezTo>
                    <a:pt x="106" y="2"/>
                    <a:pt x="96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2442348" y="3057855"/>
              <a:ext cx="792525" cy="676747"/>
            </a:xfrm>
            <a:custGeom>
              <a:avLst/>
              <a:gdLst/>
              <a:ahLst/>
              <a:cxnLst/>
              <a:rect l="l" t="t" r="r" b="b"/>
              <a:pathLst>
                <a:path w="46171" h="39426" extrusionOk="0">
                  <a:moveTo>
                    <a:pt x="6844" y="1"/>
                  </a:moveTo>
                  <a:cubicBezTo>
                    <a:pt x="5475" y="1"/>
                    <a:pt x="4096" y="458"/>
                    <a:pt x="2953" y="1403"/>
                  </a:cubicBezTo>
                  <a:cubicBezTo>
                    <a:pt x="439" y="3483"/>
                    <a:pt x="0" y="7169"/>
                    <a:pt x="1955" y="9779"/>
                  </a:cubicBezTo>
                  <a:lnTo>
                    <a:pt x="23053" y="35938"/>
                  </a:lnTo>
                  <a:lnTo>
                    <a:pt x="44169" y="39426"/>
                  </a:lnTo>
                  <a:lnTo>
                    <a:pt x="46171" y="27306"/>
                  </a:lnTo>
                  <a:lnTo>
                    <a:pt x="29589" y="24568"/>
                  </a:lnTo>
                  <a:lnTo>
                    <a:pt x="11766" y="2483"/>
                  </a:lnTo>
                  <a:cubicBezTo>
                    <a:pt x="10563" y="854"/>
                    <a:pt x="8713" y="1"/>
                    <a:pt x="6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2524654" y="3286973"/>
              <a:ext cx="416526" cy="398794"/>
            </a:xfrm>
            <a:custGeom>
              <a:avLst/>
              <a:gdLst/>
              <a:ahLst/>
              <a:cxnLst/>
              <a:rect l="l" t="t" r="r" b="b"/>
              <a:pathLst>
                <a:path w="24266" h="23233" extrusionOk="0">
                  <a:moveTo>
                    <a:pt x="142" y="0"/>
                  </a:moveTo>
                  <a:cubicBezTo>
                    <a:pt x="114" y="0"/>
                    <a:pt x="86" y="10"/>
                    <a:pt x="63" y="29"/>
                  </a:cubicBezTo>
                  <a:cubicBezTo>
                    <a:pt x="9" y="72"/>
                    <a:pt x="1" y="150"/>
                    <a:pt x="44" y="205"/>
                  </a:cubicBezTo>
                  <a:lnTo>
                    <a:pt x="18119" y="22448"/>
                  </a:lnTo>
                  <a:lnTo>
                    <a:pt x="18152" y="22487"/>
                  </a:lnTo>
                  <a:lnTo>
                    <a:pt x="24120" y="23232"/>
                  </a:lnTo>
                  <a:lnTo>
                    <a:pt x="24138" y="23232"/>
                  </a:lnTo>
                  <a:cubicBezTo>
                    <a:pt x="24203" y="23232"/>
                    <a:pt x="24258" y="23181"/>
                    <a:pt x="24262" y="23114"/>
                  </a:cubicBezTo>
                  <a:cubicBezTo>
                    <a:pt x="24266" y="23048"/>
                    <a:pt x="24217" y="22991"/>
                    <a:pt x="24152" y="22983"/>
                  </a:cubicBezTo>
                  <a:lnTo>
                    <a:pt x="18283" y="22248"/>
                  </a:lnTo>
                  <a:lnTo>
                    <a:pt x="239" y="47"/>
                  </a:lnTo>
                  <a:cubicBezTo>
                    <a:pt x="215" y="16"/>
                    <a:pt x="178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2731492" y="3209353"/>
              <a:ext cx="481118" cy="313639"/>
            </a:xfrm>
            <a:custGeom>
              <a:avLst/>
              <a:gdLst/>
              <a:ahLst/>
              <a:cxnLst/>
              <a:rect l="l" t="t" r="r" b="b"/>
              <a:pathLst>
                <a:path w="28029" h="18272" extrusionOk="0">
                  <a:moveTo>
                    <a:pt x="143" y="0"/>
                  </a:moveTo>
                  <a:cubicBezTo>
                    <a:pt x="116" y="0"/>
                    <a:pt x="89" y="9"/>
                    <a:pt x="66" y="26"/>
                  </a:cubicBezTo>
                  <a:cubicBezTo>
                    <a:pt x="11" y="69"/>
                    <a:pt x="0" y="148"/>
                    <a:pt x="44" y="203"/>
                  </a:cubicBezTo>
                  <a:lnTo>
                    <a:pt x="12194" y="15926"/>
                  </a:lnTo>
                  <a:lnTo>
                    <a:pt x="12225" y="15967"/>
                  </a:lnTo>
                  <a:lnTo>
                    <a:pt x="27878" y="18269"/>
                  </a:lnTo>
                  <a:cubicBezTo>
                    <a:pt x="27885" y="18271"/>
                    <a:pt x="27891" y="18271"/>
                    <a:pt x="27897" y="18271"/>
                  </a:cubicBezTo>
                  <a:cubicBezTo>
                    <a:pt x="27964" y="18271"/>
                    <a:pt x="28019" y="18220"/>
                    <a:pt x="28023" y="18154"/>
                  </a:cubicBezTo>
                  <a:cubicBezTo>
                    <a:pt x="28028" y="18089"/>
                    <a:pt x="27981" y="18029"/>
                    <a:pt x="27916" y="18021"/>
                  </a:cubicBezTo>
                  <a:lnTo>
                    <a:pt x="12362" y="15734"/>
                  </a:lnTo>
                  <a:lnTo>
                    <a:pt x="242" y="50"/>
                  </a:lnTo>
                  <a:cubicBezTo>
                    <a:pt x="218" y="17"/>
                    <a:pt x="180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632622" y="2747975"/>
              <a:ext cx="37437" cy="20323"/>
            </a:xfrm>
            <a:custGeom>
              <a:avLst/>
              <a:gdLst/>
              <a:ahLst/>
              <a:cxnLst/>
              <a:rect l="l" t="t" r="r" b="b"/>
              <a:pathLst>
                <a:path w="2181" h="1184" extrusionOk="0">
                  <a:moveTo>
                    <a:pt x="1069" y="1"/>
                  </a:moveTo>
                  <a:cubicBezTo>
                    <a:pt x="547" y="1"/>
                    <a:pt x="78" y="405"/>
                    <a:pt x="55" y="425"/>
                  </a:cubicBezTo>
                  <a:cubicBezTo>
                    <a:pt x="0" y="473"/>
                    <a:pt x="46" y="550"/>
                    <a:pt x="103" y="550"/>
                  </a:cubicBezTo>
                  <a:cubicBezTo>
                    <a:pt x="118" y="550"/>
                    <a:pt x="134" y="545"/>
                    <a:pt x="149" y="531"/>
                  </a:cubicBezTo>
                  <a:cubicBezTo>
                    <a:pt x="155" y="527"/>
                    <a:pt x="599" y="148"/>
                    <a:pt x="1070" y="148"/>
                  </a:cubicBezTo>
                  <a:cubicBezTo>
                    <a:pt x="1094" y="148"/>
                    <a:pt x="1117" y="149"/>
                    <a:pt x="1141" y="151"/>
                  </a:cubicBezTo>
                  <a:cubicBezTo>
                    <a:pt x="541" y="464"/>
                    <a:pt x="670" y="1057"/>
                    <a:pt x="672" y="1063"/>
                  </a:cubicBezTo>
                  <a:cubicBezTo>
                    <a:pt x="680" y="1097"/>
                    <a:pt x="710" y="1118"/>
                    <a:pt x="743" y="1118"/>
                  </a:cubicBezTo>
                  <a:cubicBezTo>
                    <a:pt x="745" y="1118"/>
                    <a:pt x="747" y="1118"/>
                    <a:pt x="750" y="1118"/>
                  </a:cubicBezTo>
                  <a:cubicBezTo>
                    <a:pt x="751" y="1117"/>
                    <a:pt x="754" y="1117"/>
                    <a:pt x="757" y="1117"/>
                  </a:cubicBezTo>
                  <a:cubicBezTo>
                    <a:pt x="796" y="1107"/>
                    <a:pt x="820" y="1068"/>
                    <a:pt x="810" y="1031"/>
                  </a:cubicBezTo>
                  <a:cubicBezTo>
                    <a:pt x="804" y="1006"/>
                    <a:pt x="683" y="446"/>
                    <a:pt x="1361" y="209"/>
                  </a:cubicBezTo>
                  <a:cubicBezTo>
                    <a:pt x="1653" y="329"/>
                    <a:pt x="1881" y="633"/>
                    <a:pt x="2034" y="1134"/>
                  </a:cubicBezTo>
                  <a:cubicBezTo>
                    <a:pt x="2042" y="1164"/>
                    <a:pt x="2071" y="1184"/>
                    <a:pt x="2102" y="1184"/>
                  </a:cubicBezTo>
                  <a:cubicBezTo>
                    <a:pt x="2104" y="1184"/>
                    <a:pt x="2106" y="1184"/>
                    <a:pt x="2108" y="1184"/>
                  </a:cubicBezTo>
                  <a:cubicBezTo>
                    <a:pt x="2113" y="1184"/>
                    <a:pt x="2118" y="1182"/>
                    <a:pt x="2121" y="1180"/>
                  </a:cubicBezTo>
                  <a:cubicBezTo>
                    <a:pt x="2158" y="1170"/>
                    <a:pt x="2180" y="1131"/>
                    <a:pt x="2169" y="1093"/>
                  </a:cubicBezTo>
                  <a:cubicBezTo>
                    <a:pt x="2004" y="552"/>
                    <a:pt x="1750" y="218"/>
                    <a:pt x="1417" y="81"/>
                  </a:cubicBezTo>
                  <a:cubicBezTo>
                    <a:pt x="1408" y="70"/>
                    <a:pt x="1394" y="63"/>
                    <a:pt x="1378" y="62"/>
                  </a:cubicBezTo>
                  <a:cubicBezTo>
                    <a:pt x="1360" y="56"/>
                    <a:pt x="1344" y="42"/>
                    <a:pt x="1324" y="35"/>
                  </a:cubicBezTo>
                  <a:cubicBezTo>
                    <a:pt x="1239" y="11"/>
                    <a:pt x="1153" y="1"/>
                    <a:pt x="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414333" y="3559742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3" y="0"/>
                  </a:moveTo>
                  <a:cubicBezTo>
                    <a:pt x="408" y="0"/>
                    <a:pt x="1" y="85"/>
                    <a:pt x="106" y="412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4"/>
                  </a:lnTo>
                  <a:lnTo>
                    <a:pt x="2133" y="273"/>
                  </a:lnTo>
                  <a:cubicBezTo>
                    <a:pt x="1986" y="158"/>
                    <a:pt x="1812" y="83"/>
                    <a:pt x="1627" y="58"/>
                  </a:cubicBezTo>
                  <a:cubicBezTo>
                    <a:pt x="1421" y="30"/>
                    <a:pt x="1134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437471" y="3546783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6" y="1"/>
                  </a:moveTo>
                  <a:cubicBezTo>
                    <a:pt x="410" y="1"/>
                    <a:pt x="0" y="86"/>
                    <a:pt x="106" y="413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5"/>
                  </a:lnTo>
                  <a:lnTo>
                    <a:pt x="2133" y="274"/>
                  </a:lnTo>
                  <a:cubicBezTo>
                    <a:pt x="1986" y="157"/>
                    <a:pt x="1811" y="83"/>
                    <a:pt x="1627" y="58"/>
                  </a:cubicBezTo>
                  <a:cubicBezTo>
                    <a:pt x="1422" y="30"/>
                    <a:pt x="1136" y="1"/>
                    <a:pt x="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460627" y="3533823"/>
              <a:ext cx="70737" cy="49178"/>
            </a:xfrm>
            <a:custGeom>
              <a:avLst/>
              <a:gdLst/>
              <a:ahLst/>
              <a:cxnLst/>
              <a:rect l="l" t="t" r="r" b="b"/>
              <a:pathLst>
                <a:path w="4121" h="2865" extrusionOk="0">
                  <a:moveTo>
                    <a:pt x="862" y="1"/>
                  </a:moveTo>
                  <a:cubicBezTo>
                    <a:pt x="407" y="1"/>
                    <a:pt x="0" y="87"/>
                    <a:pt x="107" y="413"/>
                  </a:cubicBezTo>
                  <a:cubicBezTo>
                    <a:pt x="328" y="1098"/>
                    <a:pt x="2632" y="2864"/>
                    <a:pt x="2632" y="2864"/>
                  </a:cubicBezTo>
                  <a:lnTo>
                    <a:pt x="4121" y="1625"/>
                  </a:lnTo>
                  <a:lnTo>
                    <a:pt x="2132" y="274"/>
                  </a:lnTo>
                  <a:cubicBezTo>
                    <a:pt x="1985" y="159"/>
                    <a:pt x="1810" y="84"/>
                    <a:pt x="1626" y="59"/>
                  </a:cubicBezTo>
                  <a:cubicBezTo>
                    <a:pt x="1420" y="31"/>
                    <a:pt x="1133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423568" y="3520863"/>
              <a:ext cx="128205" cy="103076"/>
            </a:xfrm>
            <a:custGeom>
              <a:avLst/>
              <a:gdLst/>
              <a:ahLst/>
              <a:cxnLst/>
              <a:rect l="l" t="t" r="r" b="b"/>
              <a:pathLst>
                <a:path w="7469" h="6005" extrusionOk="0">
                  <a:moveTo>
                    <a:pt x="4369" y="1"/>
                  </a:moveTo>
                  <a:cubicBezTo>
                    <a:pt x="3914" y="1"/>
                    <a:pt x="3506" y="87"/>
                    <a:pt x="3612" y="413"/>
                  </a:cubicBezTo>
                  <a:cubicBezTo>
                    <a:pt x="3834" y="1098"/>
                    <a:pt x="5913" y="2538"/>
                    <a:pt x="5913" y="2538"/>
                  </a:cubicBezTo>
                  <a:lnTo>
                    <a:pt x="863" y="3572"/>
                  </a:lnTo>
                  <a:cubicBezTo>
                    <a:pt x="550" y="4418"/>
                    <a:pt x="915" y="4034"/>
                    <a:pt x="1" y="5875"/>
                  </a:cubicBezTo>
                  <a:cubicBezTo>
                    <a:pt x="1" y="5875"/>
                    <a:pt x="332" y="6005"/>
                    <a:pt x="952" y="6005"/>
                  </a:cubicBezTo>
                  <a:cubicBezTo>
                    <a:pt x="1623" y="6005"/>
                    <a:pt x="2630" y="5853"/>
                    <a:pt x="3921" y="5223"/>
                  </a:cubicBezTo>
                  <a:cubicBezTo>
                    <a:pt x="5444" y="4480"/>
                    <a:pt x="6667" y="3608"/>
                    <a:pt x="7169" y="2658"/>
                  </a:cubicBezTo>
                  <a:cubicBezTo>
                    <a:pt x="7468" y="2092"/>
                    <a:pt x="7280" y="1390"/>
                    <a:pt x="6751" y="1031"/>
                  </a:cubicBezTo>
                  <a:lnTo>
                    <a:pt x="5637" y="274"/>
                  </a:lnTo>
                  <a:cubicBezTo>
                    <a:pt x="5492" y="159"/>
                    <a:pt x="5317" y="84"/>
                    <a:pt x="5133" y="59"/>
                  </a:cubicBezTo>
                  <a:cubicBezTo>
                    <a:pt x="4927" y="31"/>
                    <a:pt x="4640" y="1"/>
                    <a:pt x="4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468128" y="3548001"/>
              <a:ext cx="31206" cy="18590"/>
            </a:xfrm>
            <a:custGeom>
              <a:avLst/>
              <a:gdLst/>
              <a:ahLst/>
              <a:cxnLst/>
              <a:rect l="l" t="t" r="r" b="b"/>
              <a:pathLst>
                <a:path w="1818" h="1083" extrusionOk="0">
                  <a:moveTo>
                    <a:pt x="80" y="0"/>
                  </a:moveTo>
                  <a:cubicBezTo>
                    <a:pt x="37" y="0"/>
                    <a:pt x="1" y="45"/>
                    <a:pt x="19" y="91"/>
                  </a:cubicBezTo>
                  <a:cubicBezTo>
                    <a:pt x="25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5" y="1079"/>
                    <a:pt x="1707" y="1082"/>
                    <a:pt x="1719" y="1082"/>
                  </a:cubicBezTo>
                  <a:cubicBezTo>
                    <a:pt x="1779" y="1082"/>
                    <a:pt x="1817" y="992"/>
                    <a:pt x="1749" y="955"/>
                  </a:cubicBezTo>
                  <a:lnTo>
                    <a:pt x="114" y="10"/>
                  </a:lnTo>
                  <a:cubicBezTo>
                    <a:pt x="103" y="3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489447" y="3534527"/>
              <a:ext cx="31172" cy="18590"/>
            </a:xfrm>
            <a:custGeom>
              <a:avLst/>
              <a:gdLst/>
              <a:ahLst/>
              <a:cxnLst/>
              <a:rect l="l" t="t" r="r" b="b"/>
              <a:pathLst>
                <a:path w="1816" h="1083" extrusionOk="0">
                  <a:moveTo>
                    <a:pt x="80" y="1"/>
                  </a:moveTo>
                  <a:cubicBezTo>
                    <a:pt x="37" y="1"/>
                    <a:pt x="0" y="46"/>
                    <a:pt x="19" y="91"/>
                  </a:cubicBezTo>
                  <a:cubicBezTo>
                    <a:pt x="24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4" y="1079"/>
                    <a:pt x="1707" y="1082"/>
                    <a:pt x="1718" y="1082"/>
                  </a:cubicBezTo>
                  <a:cubicBezTo>
                    <a:pt x="1777" y="1082"/>
                    <a:pt x="1815" y="992"/>
                    <a:pt x="1747" y="956"/>
                  </a:cubicBezTo>
                  <a:lnTo>
                    <a:pt x="114" y="10"/>
                  </a:lnTo>
                  <a:cubicBezTo>
                    <a:pt x="103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442707" y="3560944"/>
              <a:ext cx="30794" cy="18538"/>
            </a:xfrm>
            <a:custGeom>
              <a:avLst/>
              <a:gdLst/>
              <a:ahLst/>
              <a:cxnLst/>
              <a:rect l="l" t="t" r="r" b="b"/>
              <a:pathLst>
                <a:path w="1794" h="1080" extrusionOk="0">
                  <a:moveTo>
                    <a:pt x="82" y="0"/>
                  </a:moveTo>
                  <a:cubicBezTo>
                    <a:pt x="38" y="0"/>
                    <a:pt x="1" y="45"/>
                    <a:pt x="20" y="92"/>
                  </a:cubicBezTo>
                  <a:cubicBezTo>
                    <a:pt x="26" y="105"/>
                    <a:pt x="35" y="117"/>
                    <a:pt x="48" y="123"/>
                  </a:cubicBezTo>
                  <a:lnTo>
                    <a:pt x="1684" y="1070"/>
                  </a:lnTo>
                  <a:cubicBezTo>
                    <a:pt x="1695" y="1077"/>
                    <a:pt x="1706" y="1080"/>
                    <a:pt x="1717" y="1080"/>
                  </a:cubicBezTo>
                  <a:cubicBezTo>
                    <a:pt x="1740" y="1080"/>
                    <a:pt x="1762" y="1068"/>
                    <a:pt x="1775" y="1047"/>
                  </a:cubicBezTo>
                  <a:cubicBezTo>
                    <a:pt x="1793" y="1016"/>
                    <a:pt x="1783" y="975"/>
                    <a:pt x="1750" y="956"/>
                  </a:cubicBezTo>
                  <a:lnTo>
                    <a:pt x="115" y="10"/>
                  </a:lnTo>
                  <a:cubicBezTo>
                    <a:pt x="104" y="3"/>
                    <a:pt x="93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273184" y="3064601"/>
              <a:ext cx="472999" cy="595814"/>
            </a:xfrm>
            <a:custGeom>
              <a:avLst/>
              <a:gdLst/>
              <a:ahLst/>
              <a:cxnLst/>
              <a:rect l="l" t="t" r="r" b="b"/>
              <a:pathLst>
                <a:path w="27556" h="34711" extrusionOk="0">
                  <a:moveTo>
                    <a:pt x="22172" y="1"/>
                  </a:moveTo>
                  <a:cubicBezTo>
                    <a:pt x="20343" y="1"/>
                    <a:pt x="18601" y="1068"/>
                    <a:pt x="17827" y="2853"/>
                  </a:cubicBezTo>
                  <a:lnTo>
                    <a:pt x="10552" y="19623"/>
                  </a:lnTo>
                  <a:lnTo>
                    <a:pt x="2337" y="26302"/>
                  </a:lnTo>
                  <a:cubicBezTo>
                    <a:pt x="308" y="27951"/>
                    <a:pt x="0" y="30933"/>
                    <a:pt x="1649" y="32963"/>
                  </a:cubicBezTo>
                  <a:cubicBezTo>
                    <a:pt x="2547" y="34068"/>
                    <a:pt x="3896" y="34710"/>
                    <a:pt x="5321" y="34710"/>
                  </a:cubicBezTo>
                  <a:cubicBezTo>
                    <a:pt x="5323" y="34710"/>
                    <a:pt x="5325" y="34710"/>
                    <a:pt x="5326" y="34710"/>
                  </a:cubicBezTo>
                  <a:cubicBezTo>
                    <a:pt x="6414" y="34710"/>
                    <a:pt x="7467" y="34336"/>
                    <a:pt x="8309" y="33649"/>
                  </a:cubicBezTo>
                  <a:lnTo>
                    <a:pt x="18318" y="25512"/>
                  </a:lnTo>
                  <a:lnTo>
                    <a:pt x="26515" y="6622"/>
                  </a:lnTo>
                  <a:cubicBezTo>
                    <a:pt x="27555" y="4222"/>
                    <a:pt x="26454" y="1435"/>
                    <a:pt x="24055" y="394"/>
                  </a:cubicBezTo>
                  <a:cubicBezTo>
                    <a:pt x="23441" y="127"/>
                    <a:pt x="22801" y="1"/>
                    <a:pt x="22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4551480" y="3679056"/>
              <a:ext cx="458374" cy="371262"/>
            </a:xfrm>
            <a:custGeom>
              <a:avLst/>
              <a:gdLst/>
              <a:ahLst/>
              <a:cxnLst/>
              <a:rect l="l" t="t" r="r" b="b"/>
              <a:pathLst>
                <a:path w="26704" h="21629" extrusionOk="0">
                  <a:moveTo>
                    <a:pt x="25893" y="0"/>
                  </a:moveTo>
                  <a:cubicBezTo>
                    <a:pt x="25893" y="0"/>
                    <a:pt x="15163" y="1714"/>
                    <a:pt x="7092" y="1714"/>
                  </a:cubicBezTo>
                  <a:cubicBezTo>
                    <a:pt x="4166" y="1714"/>
                    <a:pt x="1590" y="1489"/>
                    <a:pt x="1" y="876"/>
                  </a:cubicBezTo>
                  <a:lnTo>
                    <a:pt x="1" y="876"/>
                  </a:lnTo>
                  <a:cubicBezTo>
                    <a:pt x="1" y="876"/>
                    <a:pt x="817" y="15186"/>
                    <a:pt x="1748" y="21629"/>
                  </a:cubicBezTo>
                  <a:lnTo>
                    <a:pt x="26704" y="19791"/>
                  </a:lnTo>
                  <a:lnTo>
                    <a:pt x="25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4479833" y="4893171"/>
              <a:ext cx="278554" cy="169298"/>
            </a:xfrm>
            <a:custGeom>
              <a:avLst/>
              <a:gdLst/>
              <a:ahLst/>
              <a:cxnLst/>
              <a:rect l="l" t="t" r="r" b="b"/>
              <a:pathLst>
                <a:path w="16228" h="9863" extrusionOk="0">
                  <a:moveTo>
                    <a:pt x="10081" y="0"/>
                  </a:moveTo>
                  <a:lnTo>
                    <a:pt x="0" y="9863"/>
                  </a:lnTo>
                  <a:lnTo>
                    <a:pt x="8730" y="9863"/>
                  </a:lnTo>
                  <a:lnTo>
                    <a:pt x="16228" y="6487"/>
                  </a:lnTo>
                  <a:lnTo>
                    <a:pt x="16228" y="381"/>
                  </a:lnTo>
                  <a:lnTo>
                    <a:pt x="10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4524462" y="3038527"/>
              <a:ext cx="556009" cy="691406"/>
            </a:xfrm>
            <a:custGeom>
              <a:avLst/>
              <a:gdLst/>
              <a:ahLst/>
              <a:cxnLst/>
              <a:rect l="l" t="t" r="r" b="b"/>
              <a:pathLst>
                <a:path w="32392" h="40280" extrusionOk="0">
                  <a:moveTo>
                    <a:pt x="22665" y="0"/>
                  </a:moveTo>
                  <a:lnTo>
                    <a:pt x="8118" y="97"/>
                  </a:lnTo>
                  <a:cubicBezTo>
                    <a:pt x="7077" y="233"/>
                    <a:pt x="6052" y="653"/>
                    <a:pt x="5119" y="1325"/>
                  </a:cubicBezTo>
                  <a:cubicBezTo>
                    <a:pt x="4481" y="1785"/>
                    <a:pt x="4124" y="2061"/>
                    <a:pt x="3467" y="2768"/>
                  </a:cubicBezTo>
                  <a:cubicBezTo>
                    <a:pt x="1" y="6495"/>
                    <a:pt x="2155" y="20292"/>
                    <a:pt x="3108" y="27228"/>
                  </a:cubicBezTo>
                  <a:lnTo>
                    <a:pt x="1575" y="38192"/>
                  </a:lnTo>
                  <a:lnTo>
                    <a:pt x="11213" y="39886"/>
                  </a:lnTo>
                  <a:cubicBezTo>
                    <a:pt x="12376" y="40092"/>
                    <a:pt x="13553" y="40218"/>
                    <a:pt x="14735" y="40260"/>
                  </a:cubicBezTo>
                  <a:cubicBezTo>
                    <a:pt x="14938" y="40267"/>
                    <a:pt x="15141" y="40273"/>
                    <a:pt x="15345" y="40276"/>
                  </a:cubicBezTo>
                  <a:cubicBezTo>
                    <a:pt x="15462" y="40278"/>
                    <a:pt x="15579" y="40279"/>
                    <a:pt x="15696" y="40279"/>
                  </a:cubicBezTo>
                  <a:cubicBezTo>
                    <a:pt x="17987" y="40279"/>
                    <a:pt x="20260" y="39875"/>
                    <a:pt x="22445" y="39182"/>
                  </a:cubicBezTo>
                  <a:lnTo>
                    <a:pt x="27465" y="37315"/>
                  </a:lnTo>
                  <a:lnTo>
                    <a:pt x="25969" y="27039"/>
                  </a:lnTo>
                  <a:lnTo>
                    <a:pt x="31396" y="11456"/>
                  </a:lnTo>
                  <a:cubicBezTo>
                    <a:pt x="32392" y="7387"/>
                    <a:pt x="29950" y="2462"/>
                    <a:pt x="22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4714376" y="2807383"/>
              <a:ext cx="144855" cy="258213"/>
            </a:xfrm>
            <a:custGeom>
              <a:avLst/>
              <a:gdLst/>
              <a:ahLst/>
              <a:cxnLst/>
              <a:rect l="l" t="t" r="r" b="b"/>
              <a:pathLst>
                <a:path w="8439" h="15043" extrusionOk="0">
                  <a:moveTo>
                    <a:pt x="6362" y="0"/>
                  </a:moveTo>
                  <a:lnTo>
                    <a:pt x="0" y="1281"/>
                  </a:lnTo>
                  <a:lnTo>
                    <a:pt x="1110" y="6644"/>
                  </a:lnTo>
                  <a:cubicBezTo>
                    <a:pt x="946" y="9328"/>
                    <a:pt x="1064" y="9257"/>
                    <a:pt x="629" y="12373"/>
                  </a:cubicBezTo>
                  <a:cubicBezTo>
                    <a:pt x="295" y="14751"/>
                    <a:pt x="2065" y="15043"/>
                    <a:pt x="3573" y="15043"/>
                  </a:cubicBezTo>
                  <a:cubicBezTo>
                    <a:pt x="3862" y="15043"/>
                    <a:pt x="4141" y="15032"/>
                    <a:pt x="4394" y="15023"/>
                  </a:cubicBezTo>
                  <a:cubicBezTo>
                    <a:pt x="5999" y="14969"/>
                    <a:pt x="8439" y="13842"/>
                    <a:pt x="8097" y="12346"/>
                  </a:cubicBezTo>
                  <a:lnTo>
                    <a:pt x="6537" y="5329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4731214" y="2877433"/>
              <a:ext cx="112997" cy="100724"/>
            </a:xfrm>
            <a:custGeom>
              <a:avLst/>
              <a:gdLst/>
              <a:ahLst/>
              <a:cxnLst/>
              <a:rect l="l" t="t" r="r" b="b"/>
              <a:pathLst>
                <a:path w="6583" h="5868" extrusionOk="0">
                  <a:moveTo>
                    <a:pt x="2185" y="1"/>
                  </a:moveTo>
                  <a:cubicBezTo>
                    <a:pt x="2080" y="1"/>
                    <a:pt x="1988" y="46"/>
                    <a:pt x="1910" y="148"/>
                  </a:cubicBezTo>
                  <a:cubicBezTo>
                    <a:pt x="1007" y="1337"/>
                    <a:pt x="1" y="3426"/>
                    <a:pt x="2055" y="4780"/>
                  </a:cubicBezTo>
                  <a:cubicBezTo>
                    <a:pt x="2993" y="5400"/>
                    <a:pt x="5478" y="5713"/>
                    <a:pt x="6583" y="5868"/>
                  </a:cubicBezTo>
                  <a:lnTo>
                    <a:pt x="5993" y="2716"/>
                  </a:lnTo>
                  <a:cubicBezTo>
                    <a:pt x="4364" y="2328"/>
                    <a:pt x="2939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789352" y="2991615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5050" y="0"/>
                  </a:moveTo>
                  <a:lnTo>
                    <a:pt x="1" y="4152"/>
                  </a:lnTo>
                  <a:lnTo>
                    <a:pt x="1019" y="8084"/>
                  </a:lnTo>
                  <a:lnTo>
                    <a:pt x="5328" y="2712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4703630" y="2994018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279" y="1"/>
                  </a:moveTo>
                  <a:lnTo>
                    <a:pt x="1" y="2712"/>
                  </a:lnTo>
                  <a:lnTo>
                    <a:pt x="4311" y="8085"/>
                  </a:lnTo>
                  <a:lnTo>
                    <a:pt x="5328" y="415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4476366" y="3702315"/>
              <a:ext cx="351917" cy="1197413"/>
            </a:xfrm>
            <a:custGeom>
              <a:avLst/>
              <a:gdLst/>
              <a:ahLst/>
              <a:cxnLst/>
              <a:rect l="l" t="t" r="r" b="b"/>
              <a:pathLst>
                <a:path w="20502" h="69759" extrusionOk="0">
                  <a:moveTo>
                    <a:pt x="4725" y="1"/>
                  </a:moveTo>
                  <a:cubicBezTo>
                    <a:pt x="4561" y="1"/>
                    <a:pt x="4457" y="74"/>
                    <a:pt x="4420" y="232"/>
                  </a:cubicBezTo>
                  <a:cubicBezTo>
                    <a:pt x="1" y="19422"/>
                    <a:pt x="10285" y="69376"/>
                    <a:pt x="10285" y="69376"/>
                  </a:cubicBezTo>
                  <a:lnTo>
                    <a:pt x="16430" y="69758"/>
                  </a:lnTo>
                  <a:lnTo>
                    <a:pt x="20501" y="14059"/>
                  </a:lnTo>
                  <a:cubicBezTo>
                    <a:pt x="20501" y="14059"/>
                    <a:pt x="6985" y="1"/>
                    <a:pt x="4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780684" y="3679056"/>
              <a:ext cx="327697" cy="1220672"/>
            </a:xfrm>
            <a:custGeom>
              <a:avLst/>
              <a:gdLst/>
              <a:ahLst/>
              <a:cxnLst/>
              <a:rect l="l" t="t" r="r" b="b"/>
              <a:pathLst>
                <a:path w="19091" h="71114" extrusionOk="0">
                  <a:moveTo>
                    <a:pt x="12540" y="0"/>
                  </a:moveTo>
                  <a:lnTo>
                    <a:pt x="0" y="15414"/>
                  </a:lnTo>
                  <a:lnTo>
                    <a:pt x="2130" y="71113"/>
                  </a:lnTo>
                  <a:lnTo>
                    <a:pt x="8270" y="70731"/>
                  </a:lnTo>
                  <a:cubicBezTo>
                    <a:pt x="8270" y="70731"/>
                    <a:pt x="19090" y="23875"/>
                    <a:pt x="12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4593637" y="4893136"/>
              <a:ext cx="164750" cy="78461"/>
            </a:xfrm>
            <a:custGeom>
              <a:avLst/>
              <a:gdLst/>
              <a:ahLst/>
              <a:cxnLst/>
              <a:rect l="l" t="t" r="r" b="b"/>
              <a:pathLst>
                <a:path w="9598" h="4571" extrusionOk="0">
                  <a:moveTo>
                    <a:pt x="3453" y="1"/>
                  </a:moveTo>
                  <a:lnTo>
                    <a:pt x="0" y="4548"/>
                  </a:lnTo>
                  <a:cubicBezTo>
                    <a:pt x="0" y="4548"/>
                    <a:pt x="168" y="4570"/>
                    <a:pt x="476" y="4570"/>
                  </a:cubicBezTo>
                  <a:cubicBezTo>
                    <a:pt x="1744" y="4570"/>
                    <a:pt x="5400" y="4198"/>
                    <a:pt x="9598" y="383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4703339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3207" y="1"/>
                  </a:moveTo>
                  <a:lnTo>
                    <a:pt x="1" y="2852"/>
                  </a:lnTo>
                  <a:lnTo>
                    <a:pt x="1" y="7389"/>
                  </a:lnTo>
                  <a:lnTo>
                    <a:pt x="3207" y="7389"/>
                  </a:lnTo>
                  <a:lnTo>
                    <a:pt x="3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4817228" y="4893171"/>
              <a:ext cx="271224" cy="169298"/>
            </a:xfrm>
            <a:custGeom>
              <a:avLst/>
              <a:gdLst/>
              <a:ahLst/>
              <a:cxnLst/>
              <a:rect l="l" t="t" r="r" b="b"/>
              <a:pathLst>
                <a:path w="15801" h="9863" extrusionOk="0">
                  <a:moveTo>
                    <a:pt x="6147" y="0"/>
                  </a:moveTo>
                  <a:lnTo>
                    <a:pt x="4" y="384"/>
                  </a:lnTo>
                  <a:lnTo>
                    <a:pt x="1" y="6487"/>
                  </a:lnTo>
                  <a:lnTo>
                    <a:pt x="7071" y="9863"/>
                  </a:lnTo>
                  <a:lnTo>
                    <a:pt x="15801" y="9863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4817125" y="4892828"/>
              <a:ext cx="164853" cy="78461"/>
            </a:xfrm>
            <a:custGeom>
              <a:avLst/>
              <a:gdLst/>
              <a:ahLst/>
              <a:cxnLst/>
              <a:rect l="l" t="t" r="r" b="b"/>
              <a:pathLst>
                <a:path w="9604" h="4571" extrusionOk="0">
                  <a:moveTo>
                    <a:pt x="6139" y="0"/>
                  </a:moveTo>
                  <a:lnTo>
                    <a:pt x="0" y="102"/>
                  </a:lnTo>
                  <a:cubicBezTo>
                    <a:pt x="4678" y="4351"/>
                    <a:pt x="8689" y="4571"/>
                    <a:pt x="9467" y="4571"/>
                  </a:cubicBezTo>
                  <a:cubicBezTo>
                    <a:pt x="9557" y="4571"/>
                    <a:pt x="9604" y="4568"/>
                    <a:pt x="9604" y="4568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4817228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1" y="1"/>
                  </a:moveTo>
                  <a:lnTo>
                    <a:pt x="1" y="7389"/>
                  </a:lnTo>
                  <a:lnTo>
                    <a:pt x="3206" y="7389"/>
                  </a:lnTo>
                  <a:lnTo>
                    <a:pt x="3206" y="28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4634867" y="2607582"/>
              <a:ext cx="271070" cy="342991"/>
            </a:xfrm>
            <a:custGeom>
              <a:avLst/>
              <a:gdLst/>
              <a:ahLst/>
              <a:cxnLst/>
              <a:rect l="l" t="t" r="r" b="b"/>
              <a:pathLst>
                <a:path w="15792" h="19982" extrusionOk="0">
                  <a:moveTo>
                    <a:pt x="7767" y="1"/>
                  </a:moveTo>
                  <a:cubicBezTo>
                    <a:pt x="4074" y="1"/>
                    <a:pt x="611" y="875"/>
                    <a:pt x="807" y="2580"/>
                  </a:cubicBezTo>
                  <a:cubicBezTo>
                    <a:pt x="963" y="3935"/>
                    <a:pt x="1" y="10703"/>
                    <a:pt x="3740" y="16932"/>
                  </a:cubicBezTo>
                  <a:cubicBezTo>
                    <a:pt x="4984" y="19002"/>
                    <a:pt x="6757" y="19982"/>
                    <a:pt x="8515" y="19982"/>
                  </a:cubicBezTo>
                  <a:cubicBezTo>
                    <a:pt x="10945" y="19982"/>
                    <a:pt x="13343" y="18108"/>
                    <a:pt x="14266" y="14648"/>
                  </a:cubicBezTo>
                  <a:cubicBezTo>
                    <a:pt x="15791" y="8930"/>
                    <a:pt x="13840" y="885"/>
                    <a:pt x="13007" y="648"/>
                  </a:cubicBezTo>
                  <a:cubicBezTo>
                    <a:pt x="11481" y="215"/>
                    <a:pt x="9596" y="1"/>
                    <a:pt x="7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4720744" y="2765157"/>
              <a:ext cx="15843" cy="13423"/>
            </a:xfrm>
            <a:custGeom>
              <a:avLst/>
              <a:gdLst/>
              <a:ahLst/>
              <a:cxnLst/>
              <a:rect l="l" t="t" r="r" b="b"/>
              <a:pathLst>
                <a:path w="923" h="782" extrusionOk="0">
                  <a:moveTo>
                    <a:pt x="414" y="1"/>
                  </a:moveTo>
                  <a:cubicBezTo>
                    <a:pt x="400" y="1"/>
                    <a:pt x="385" y="2"/>
                    <a:pt x="370" y="3"/>
                  </a:cubicBezTo>
                  <a:cubicBezTo>
                    <a:pt x="157" y="25"/>
                    <a:pt x="1" y="217"/>
                    <a:pt x="23" y="431"/>
                  </a:cubicBezTo>
                  <a:cubicBezTo>
                    <a:pt x="45" y="649"/>
                    <a:pt x="227" y="781"/>
                    <a:pt x="413" y="781"/>
                  </a:cubicBezTo>
                  <a:cubicBezTo>
                    <a:pt x="522" y="781"/>
                    <a:pt x="633" y="736"/>
                    <a:pt x="714" y="637"/>
                  </a:cubicBezTo>
                  <a:cubicBezTo>
                    <a:pt x="923" y="378"/>
                    <a:pt x="734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4823047" y="2753279"/>
              <a:ext cx="15860" cy="13406"/>
            </a:xfrm>
            <a:custGeom>
              <a:avLst/>
              <a:gdLst/>
              <a:ahLst/>
              <a:cxnLst/>
              <a:rect l="l" t="t" r="r" b="b"/>
              <a:pathLst>
                <a:path w="924" h="781" extrusionOk="0">
                  <a:moveTo>
                    <a:pt x="415" y="0"/>
                  </a:moveTo>
                  <a:cubicBezTo>
                    <a:pt x="400" y="0"/>
                    <a:pt x="386" y="1"/>
                    <a:pt x="371" y="3"/>
                  </a:cubicBezTo>
                  <a:cubicBezTo>
                    <a:pt x="156" y="24"/>
                    <a:pt x="0" y="215"/>
                    <a:pt x="23" y="430"/>
                  </a:cubicBezTo>
                  <a:cubicBezTo>
                    <a:pt x="45" y="648"/>
                    <a:pt x="228" y="780"/>
                    <a:pt x="414" y="780"/>
                  </a:cubicBezTo>
                  <a:cubicBezTo>
                    <a:pt x="523" y="780"/>
                    <a:pt x="633" y="735"/>
                    <a:pt x="713" y="636"/>
                  </a:cubicBezTo>
                  <a:cubicBezTo>
                    <a:pt x="924" y="377"/>
                    <a:pt x="734" y="0"/>
                    <a:pt x="415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4774917" y="2819261"/>
              <a:ext cx="28666" cy="14676"/>
            </a:xfrm>
            <a:custGeom>
              <a:avLst/>
              <a:gdLst/>
              <a:ahLst/>
              <a:cxnLst/>
              <a:rect l="l" t="t" r="r" b="b"/>
              <a:pathLst>
                <a:path w="1670" h="855" extrusionOk="0">
                  <a:moveTo>
                    <a:pt x="1670" y="1"/>
                  </a:moveTo>
                  <a:lnTo>
                    <a:pt x="1" y="520"/>
                  </a:lnTo>
                  <a:cubicBezTo>
                    <a:pt x="303" y="763"/>
                    <a:pt x="557" y="855"/>
                    <a:pt x="769" y="855"/>
                  </a:cubicBezTo>
                  <a:cubicBezTo>
                    <a:pt x="1418" y="855"/>
                    <a:pt x="1670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439358" y="2591979"/>
              <a:ext cx="246816" cy="286106"/>
            </a:xfrm>
            <a:custGeom>
              <a:avLst/>
              <a:gdLst/>
              <a:ahLst/>
              <a:cxnLst/>
              <a:rect l="l" t="t" r="r" b="b"/>
              <a:pathLst>
                <a:path w="14379" h="16668" extrusionOk="0">
                  <a:moveTo>
                    <a:pt x="8749" y="0"/>
                  </a:moveTo>
                  <a:cubicBezTo>
                    <a:pt x="7980" y="0"/>
                    <a:pt x="7138" y="167"/>
                    <a:pt x="6225" y="573"/>
                  </a:cubicBezTo>
                  <a:cubicBezTo>
                    <a:pt x="993" y="2897"/>
                    <a:pt x="3261" y="9829"/>
                    <a:pt x="3350" y="11560"/>
                  </a:cubicBezTo>
                  <a:cubicBezTo>
                    <a:pt x="3438" y="13273"/>
                    <a:pt x="1689" y="15275"/>
                    <a:pt x="55" y="15275"/>
                  </a:cubicBezTo>
                  <a:cubicBezTo>
                    <a:pt x="37" y="15275"/>
                    <a:pt x="19" y="15275"/>
                    <a:pt x="1" y="15275"/>
                  </a:cubicBezTo>
                  <a:lnTo>
                    <a:pt x="1" y="15275"/>
                  </a:lnTo>
                  <a:cubicBezTo>
                    <a:pt x="1" y="15275"/>
                    <a:pt x="1368" y="16668"/>
                    <a:pt x="3361" y="16668"/>
                  </a:cubicBezTo>
                  <a:cubicBezTo>
                    <a:pt x="4547" y="16668"/>
                    <a:pt x="5953" y="16175"/>
                    <a:pt x="7425" y="14604"/>
                  </a:cubicBezTo>
                  <a:cubicBezTo>
                    <a:pt x="11241" y="10530"/>
                    <a:pt x="9453" y="4123"/>
                    <a:pt x="11512" y="4123"/>
                  </a:cubicBezTo>
                  <a:cubicBezTo>
                    <a:pt x="11584" y="4123"/>
                    <a:pt x="11660" y="4131"/>
                    <a:pt x="11742" y="4147"/>
                  </a:cubicBezTo>
                  <a:cubicBezTo>
                    <a:pt x="12258" y="4248"/>
                    <a:pt x="12674" y="4287"/>
                    <a:pt x="13009" y="4287"/>
                  </a:cubicBezTo>
                  <a:cubicBezTo>
                    <a:pt x="14243" y="4287"/>
                    <a:pt x="14378" y="3751"/>
                    <a:pt x="14378" y="3751"/>
                  </a:cubicBezTo>
                  <a:cubicBezTo>
                    <a:pt x="14378" y="3751"/>
                    <a:pt x="12388" y="0"/>
                    <a:pt x="8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4541335" y="2580548"/>
              <a:ext cx="282141" cy="199354"/>
            </a:xfrm>
            <a:custGeom>
              <a:avLst/>
              <a:gdLst/>
              <a:ahLst/>
              <a:cxnLst/>
              <a:rect l="l" t="t" r="r" b="b"/>
              <a:pathLst>
                <a:path w="16437" h="11614" extrusionOk="0">
                  <a:moveTo>
                    <a:pt x="12426" y="0"/>
                  </a:moveTo>
                  <a:lnTo>
                    <a:pt x="12426" y="0"/>
                  </a:lnTo>
                  <a:cubicBezTo>
                    <a:pt x="1" y="1956"/>
                    <a:pt x="6568" y="11613"/>
                    <a:pt x="6568" y="11613"/>
                  </a:cubicBezTo>
                  <a:cubicBezTo>
                    <a:pt x="16437" y="6109"/>
                    <a:pt x="12426" y="0"/>
                    <a:pt x="12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4742492" y="2580136"/>
              <a:ext cx="191767" cy="169848"/>
            </a:xfrm>
            <a:custGeom>
              <a:avLst/>
              <a:gdLst/>
              <a:ahLst/>
              <a:cxnLst/>
              <a:rect l="l" t="t" r="r" b="b"/>
              <a:pathLst>
                <a:path w="11172" h="9895" extrusionOk="0">
                  <a:moveTo>
                    <a:pt x="1521" y="1"/>
                  </a:moveTo>
                  <a:cubicBezTo>
                    <a:pt x="1228" y="1"/>
                    <a:pt x="924" y="10"/>
                    <a:pt x="607" y="29"/>
                  </a:cubicBezTo>
                  <a:cubicBezTo>
                    <a:pt x="607" y="29"/>
                    <a:pt x="1" y="8682"/>
                    <a:pt x="8487" y="9895"/>
                  </a:cubicBezTo>
                  <a:cubicBezTo>
                    <a:pt x="8487" y="9895"/>
                    <a:pt x="11172" y="1"/>
                    <a:pt x="1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4650968" y="2769809"/>
              <a:ext cx="50620" cy="13749"/>
            </a:xfrm>
            <a:custGeom>
              <a:avLst/>
              <a:gdLst/>
              <a:ahLst/>
              <a:cxnLst/>
              <a:rect l="l" t="t" r="r" b="b"/>
              <a:pathLst>
                <a:path w="2949" h="801" extrusionOk="0">
                  <a:moveTo>
                    <a:pt x="2843" y="1"/>
                  </a:moveTo>
                  <a:lnTo>
                    <a:pt x="0" y="440"/>
                  </a:lnTo>
                  <a:lnTo>
                    <a:pt x="106" y="801"/>
                  </a:lnTo>
                  <a:lnTo>
                    <a:pt x="2949" y="361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4856279" y="2741899"/>
              <a:ext cx="48886" cy="15243"/>
            </a:xfrm>
            <a:custGeom>
              <a:avLst/>
              <a:gdLst/>
              <a:ahLst/>
              <a:cxnLst/>
              <a:rect l="l" t="t" r="r" b="b"/>
              <a:pathLst>
                <a:path w="2848" h="888" extrusionOk="0">
                  <a:moveTo>
                    <a:pt x="2830" y="1"/>
                  </a:moveTo>
                  <a:lnTo>
                    <a:pt x="0" y="513"/>
                  </a:lnTo>
                  <a:lnTo>
                    <a:pt x="17" y="887"/>
                  </a:lnTo>
                  <a:lnTo>
                    <a:pt x="2847" y="375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4624002" y="2779885"/>
              <a:ext cx="63819" cy="59511"/>
            </a:xfrm>
            <a:custGeom>
              <a:avLst/>
              <a:gdLst/>
              <a:ahLst/>
              <a:cxnLst/>
              <a:rect l="l" t="t" r="r" b="b"/>
              <a:pathLst>
                <a:path w="3718" h="3467" extrusionOk="0">
                  <a:moveTo>
                    <a:pt x="1888" y="1"/>
                  </a:moveTo>
                  <a:cubicBezTo>
                    <a:pt x="1775" y="1"/>
                    <a:pt x="1661" y="12"/>
                    <a:pt x="1548" y="34"/>
                  </a:cubicBezTo>
                  <a:cubicBezTo>
                    <a:pt x="609" y="222"/>
                    <a:pt x="0" y="1136"/>
                    <a:pt x="189" y="2073"/>
                  </a:cubicBezTo>
                  <a:cubicBezTo>
                    <a:pt x="326" y="2761"/>
                    <a:pt x="865" y="3298"/>
                    <a:pt x="1553" y="3434"/>
                  </a:cubicBezTo>
                  <a:cubicBezTo>
                    <a:pt x="1664" y="3456"/>
                    <a:pt x="1777" y="3467"/>
                    <a:pt x="1888" y="3467"/>
                  </a:cubicBezTo>
                  <a:cubicBezTo>
                    <a:pt x="2459" y="3467"/>
                    <a:pt x="3004" y="3183"/>
                    <a:pt x="3329" y="2694"/>
                  </a:cubicBezTo>
                  <a:cubicBezTo>
                    <a:pt x="3718" y="2111"/>
                    <a:pt x="3718" y="1351"/>
                    <a:pt x="3328" y="769"/>
                  </a:cubicBezTo>
                  <a:cubicBezTo>
                    <a:pt x="3002" y="282"/>
                    <a:pt x="2458" y="1"/>
                    <a:pt x="18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4861119" y="2748799"/>
              <a:ext cx="63837" cy="59511"/>
            </a:xfrm>
            <a:custGeom>
              <a:avLst/>
              <a:gdLst/>
              <a:ahLst/>
              <a:cxnLst/>
              <a:rect l="l" t="t" r="r" b="b"/>
              <a:pathLst>
                <a:path w="3719" h="3467" extrusionOk="0">
                  <a:moveTo>
                    <a:pt x="1888" y="0"/>
                  </a:moveTo>
                  <a:cubicBezTo>
                    <a:pt x="1775" y="0"/>
                    <a:pt x="1662" y="12"/>
                    <a:pt x="1548" y="34"/>
                  </a:cubicBezTo>
                  <a:cubicBezTo>
                    <a:pt x="609" y="221"/>
                    <a:pt x="0" y="1134"/>
                    <a:pt x="188" y="2073"/>
                  </a:cubicBezTo>
                  <a:cubicBezTo>
                    <a:pt x="325" y="2761"/>
                    <a:pt x="863" y="3298"/>
                    <a:pt x="1551" y="3434"/>
                  </a:cubicBezTo>
                  <a:cubicBezTo>
                    <a:pt x="1663" y="3456"/>
                    <a:pt x="1776" y="3466"/>
                    <a:pt x="1887" y="3466"/>
                  </a:cubicBezTo>
                  <a:cubicBezTo>
                    <a:pt x="2460" y="3466"/>
                    <a:pt x="3004" y="3182"/>
                    <a:pt x="3330" y="2694"/>
                  </a:cubicBezTo>
                  <a:cubicBezTo>
                    <a:pt x="3718" y="2111"/>
                    <a:pt x="3718" y="1351"/>
                    <a:pt x="3326" y="769"/>
                  </a:cubicBezTo>
                  <a:cubicBezTo>
                    <a:pt x="3001" y="282"/>
                    <a:pt x="2458" y="0"/>
                    <a:pt x="1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692628" y="2725901"/>
              <a:ext cx="174860" cy="79096"/>
            </a:xfrm>
            <a:custGeom>
              <a:avLst/>
              <a:gdLst/>
              <a:ahLst/>
              <a:cxnLst/>
              <a:rect l="l" t="t" r="r" b="b"/>
              <a:pathLst>
                <a:path w="10187" h="4608" extrusionOk="0">
                  <a:moveTo>
                    <a:pt x="7954" y="397"/>
                  </a:moveTo>
                  <a:cubicBezTo>
                    <a:pt x="8582" y="397"/>
                    <a:pt x="9178" y="771"/>
                    <a:pt x="9430" y="1388"/>
                  </a:cubicBezTo>
                  <a:cubicBezTo>
                    <a:pt x="9762" y="2203"/>
                    <a:pt x="9370" y="3133"/>
                    <a:pt x="8556" y="3465"/>
                  </a:cubicBezTo>
                  <a:lnTo>
                    <a:pt x="8558" y="3466"/>
                  </a:lnTo>
                  <a:cubicBezTo>
                    <a:pt x="8361" y="3546"/>
                    <a:pt x="8157" y="3584"/>
                    <a:pt x="7957" y="3584"/>
                  </a:cubicBezTo>
                  <a:cubicBezTo>
                    <a:pt x="7328" y="3584"/>
                    <a:pt x="6733" y="3211"/>
                    <a:pt x="6480" y="2593"/>
                  </a:cubicBezTo>
                  <a:cubicBezTo>
                    <a:pt x="6149" y="1778"/>
                    <a:pt x="6542" y="846"/>
                    <a:pt x="7353" y="515"/>
                  </a:cubicBezTo>
                  <a:cubicBezTo>
                    <a:pt x="7550" y="435"/>
                    <a:pt x="7754" y="397"/>
                    <a:pt x="7954" y="397"/>
                  </a:cubicBezTo>
                  <a:close/>
                  <a:moveTo>
                    <a:pt x="2072" y="964"/>
                  </a:moveTo>
                  <a:cubicBezTo>
                    <a:pt x="2105" y="964"/>
                    <a:pt x="2139" y="965"/>
                    <a:pt x="2172" y="967"/>
                  </a:cubicBezTo>
                  <a:cubicBezTo>
                    <a:pt x="3047" y="1016"/>
                    <a:pt x="3725" y="1769"/>
                    <a:pt x="3676" y="2646"/>
                  </a:cubicBezTo>
                  <a:cubicBezTo>
                    <a:pt x="3628" y="3495"/>
                    <a:pt x="2925" y="4150"/>
                    <a:pt x="2085" y="4150"/>
                  </a:cubicBezTo>
                  <a:cubicBezTo>
                    <a:pt x="2057" y="4150"/>
                    <a:pt x="2028" y="4150"/>
                    <a:pt x="1999" y="4148"/>
                  </a:cubicBezTo>
                  <a:lnTo>
                    <a:pt x="1999" y="4150"/>
                  </a:lnTo>
                  <a:cubicBezTo>
                    <a:pt x="1115" y="4108"/>
                    <a:pt x="434" y="3354"/>
                    <a:pt x="483" y="2471"/>
                  </a:cubicBezTo>
                  <a:cubicBezTo>
                    <a:pt x="529" y="1620"/>
                    <a:pt x="1233" y="964"/>
                    <a:pt x="2072" y="964"/>
                  </a:cubicBezTo>
                  <a:close/>
                  <a:moveTo>
                    <a:pt x="7955" y="0"/>
                  </a:moveTo>
                  <a:cubicBezTo>
                    <a:pt x="7705" y="0"/>
                    <a:pt x="7450" y="48"/>
                    <a:pt x="7203" y="148"/>
                  </a:cubicBezTo>
                  <a:cubicBezTo>
                    <a:pt x="6505" y="431"/>
                    <a:pt x="6063" y="1075"/>
                    <a:pt x="5987" y="1782"/>
                  </a:cubicBezTo>
                  <a:cubicBezTo>
                    <a:pt x="5698" y="1620"/>
                    <a:pt x="5415" y="1555"/>
                    <a:pt x="5149" y="1555"/>
                  </a:cubicBezTo>
                  <a:cubicBezTo>
                    <a:pt x="4689" y="1555"/>
                    <a:pt x="4279" y="1749"/>
                    <a:pt x="3982" y="1977"/>
                  </a:cubicBezTo>
                  <a:cubicBezTo>
                    <a:pt x="3742" y="1201"/>
                    <a:pt x="3046" y="615"/>
                    <a:pt x="2196" y="571"/>
                  </a:cubicBezTo>
                  <a:cubicBezTo>
                    <a:pt x="2158" y="569"/>
                    <a:pt x="2121" y="568"/>
                    <a:pt x="2084" y="568"/>
                  </a:cubicBezTo>
                  <a:cubicBezTo>
                    <a:pt x="1034" y="568"/>
                    <a:pt x="158" y="1389"/>
                    <a:pt x="97" y="2448"/>
                  </a:cubicBezTo>
                  <a:cubicBezTo>
                    <a:pt x="0" y="3612"/>
                    <a:pt x="918" y="4607"/>
                    <a:pt x="2081" y="4607"/>
                  </a:cubicBezTo>
                  <a:cubicBezTo>
                    <a:pt x="2093" y="4607"/>
                    <a:pt x="2104" y="4607"/>
                    <a:pt x="2116" y="4607"/>
                  </a:cubicBezTo>
                  <a:cubicBezTo>
                    <a:pt x="3296" y="4587"/>
                    <a:pt x="4199" y="3552"/>
                    <a:pt x="4060" y="2381"/>
                  </a:cubicBezTo>
                  <a:cubicBezTo>
                    <a:pt x="4248" y="2211"/>
                    <a:pt x="4650" y="1910"/>
                    <a:pt x="5151" y="1910"/>
                  </a:cubicBezTo>
                  <a:cubicBezTo>
                    <a:pt x="5409" y="1910"/>
                    <a:pt x="5692" y="1990"/>
                    <a:pt x="5987" y="2206"/>
                  </a:cubicBezTo>
                  <a:cubicBezTo>
                    <a:pt x="6002" y="2390"/>
                    <a:pt x="6046" y="2571"/>
                    <a:pt x="6113" y="2743"/>
                  </a:cubicBezTo>
                  <a:cubicBezTo>
                    <a:pt x="6438" y="3492"/>
                    <a:pt x="7168" y="3941"/>
                    <a:pt x="7938" y="3941"/>
                  </a:cubicBezTo>
                  <a:cubicBezTo>
                    <a:pt x="8189" y="3941"/>
                    <a:pt x="8445" y="3893"/>
                    <a:pt x="8692" y="3792"/>
                  </a:cubicBezTo>
                  <a:cubicBezTo>
                    <a:pt x="9693" y="3384"/>
                    <a:pt x="10186" y="2248"/>
                    <a:pt x="9798" y="1237"/>
                  </a:cubicBezTo>
                  <a:lnTo>
                    <a:pt x="9799" y="1237"/>
                  </a:lnTo>
                  <a:cubicBezTo>
                    <a:pt x="9484" y="466"/>
                    <a:pt x="8740" y="0"/>
                    <a:pt x="7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4739642" y="2844099"/>
              <a:ext cx="58515" cy="21765"/>
            </a:xfrm>
            <a:custGeom>
              <a:avLst/>
              <a:gdLst/>
              <a:ahLst/>
              <a:cxnLst/>
              <a:rect l="l" t="t" r="r" b="b"/>
              <a:pathLst>
                <a:path w="3409" h="1268" extrusionOk="0">
                  <a:moveTo>
                    <a:pt x="118" y="1"/>
                  </a:moveTo>
                  <a:cubicBezTo>
                    <a:pt x="59" y="1"/>
                    <a:pt x="0" y="61"/>
                    <a:pt x="35" y="133"/>
                  </a:cubicBezTo>
                  <a:cubicBezTo>
                    <a:pt x="42" y="144"/>
                    <a:pt x="516" y="984"/>
                    <a:pt x="1628" y="1211"/>
                  </a:cubicBezTo>
                  <a:cubicBezTo>
                    <a:pt x="1803" y="1246"/>
                    <a:pt x="1994" y="1267"/>
                    <a:pt x="2201" y="1267"/>
                  </a:cubicBezTo>
                  <a:cubicBezTo>
                    <a:pt x="2535" y="1267"/>
                    <a:pt x="2912" y="1213"/>
                    <a:pt x="3335" y="1081"/>
                  </a:cubicBezTo>
                  <a:cubicBezTo>
                    <a:pt x="3382" y="1066"/>
                    <a:pt x="3408" y="1016"/>
                    <a:pt x="3394" y="969"/>
                  </a:cubicBezTo>
                  <a:cubicBezTo>
                    <a:pt x="3382" y="930"/>
                    <a:pt x="3346" y="905"/>
                    <a:pt x="3308" y="905"/>
                  </a:cubicBezTo>
                  <a:cubicBezTo>
                    <a:pt x="3299" y="905"/>
                    <a:pt x="3289" y="907"/>
                    <a:pt x="3280" y="910"/>
                  </a:cubicBezTo>
                  <a:cubicBezTo>
                    <a:pt x="2869" y="1037"/>
                    <a:pt x="2505" y="1090"/>
                    <a:pt x="2185" y="1090"/>
                  </a:cubicBezTo>
                  <a:cubicBezTo>
                    <a:pt x="789" y="1090"/>
                    <a:pt x="222" y="97"/>
                    <a:pt x="193" y="45"/>
                  </a:cubicBezTo>
                  <a:cubicBezTo>
                    <a:pt x="174" y="14"/>
                    <a:pt x="146" y="1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326447" y="2846948"/>
              <a:ext cx="1116600" cy="1096723"/>
            </a:xfrm>
            <a:custGeom>
              <a:avLst/>
              <a:gdLst/>
              <a:ahLst/>
              <a:cxnLst/>
              <a:rect l="l" t="t" r="r" b="b"/>
              <a:pathLst>
                <a:path w="65051" h="63893" extrusionOk="0">
                  <a:moveTo>
                    <a:pt x="33827" y="0"/>
                  </a:moveTo>
                  <a:cubicBezTo>
                    <a:pt x="30878" y="0"/>
                    <a:pt x="27968" y="2172"/>
                    <a:pt x="27302" y="5074"/>
                  </a:cubicBezTo>
                  <a:cubicBezTo>
                    <a:pt x="26950" y="6600"/>
                    <a:pt x="27157" y="8202"/>
                    <a:pt x="27887" y="9589"/>
                  </a:cubicBezTo>
                  <a:cubicBezTo>
                    <a:pt x="28441" y="10642"/>
                    <a:pt x="28362" y="11917"/>
                    <a:pt x="27682" y="12893"/>
                  </a:cubicBezTo>
                  <a:lnTo>
                    <a:pt x="27479" y="13186"/>
                  </a:lnTo>
                  <a:cubicBezTo>
                    <a:pt x="26964" y="13927"/>
                    <a:pt x="26173" y="14333"/>
                    <a:pt x="25350" y="14333"/>
                  </a:cubicBezTo>
                  <a:cubicBezTo>
                    <a:pt x="25170" y="14333"/>
                    <a:pt x="24987" y="14314"/>
                    <a:pt x="24806" y="14274"/>
                  </a:cubicBezTo>
                  <a:lnTo>
                    <a:pt x="9599" y="10909"/>
                  </a:lnTo>
                  <a:lnTo>
                    <a:pt x="6278" y="25921"/>
                  </a:lnTo>
                  <a:cubicBezTo>
                    <a:pt x="6358" y="25927"/>
                    <a:pt x="6438" y="25930"/>
                    <a:pt x="6519" y="25930"/>
                  </a:cubicBezTo>
                  <a:cubicBezTo>
                    <a:pt x="7032" y="25930"/>
                    <a:pt x="7538" y="25806"/>
                    <a:pt x="7994" y="25567"/>
                  </a:cubicBezTo>
                  <a:cubicBezTo>
                    <a:pt x="8938" y="25069"/>
                    <a:pt x="9983" y="24814"/>
                    <a:pt x="11038" y="24814"/>
                  </a:cubicBezTo>
                  <a:cubicBezTo>
                    <a:pt x="11474" y="24814"/>
                    <a:pt x="11912" y="24857"/>
                    <a:pt x="12345" y="24946"/>
                  </a:cubicBezTo>
                  <a:cubicBezTo>
                    <a:pt x="15708" y="25629"/>
                    <a:pt x="18126" y="29228"/>
                    <a:pt x="17480" y="32599"/>
                  </a:cubicBezTo>
                  <a:cubicBezTo>
                    <a:pt x="16876" y="35759"/>
                    <a:pt x="14116" y="37927"/>
                    <a:pt x="11046" y="37927"/>
                  </a:cubicBezTo>
                  <a:cubicBezTo>
                    <a:pt x="10577" y="37927"/>
                    <a:pt x="10101" y="37876"/>
                    <a:pt x="9624" y="37771"/>
                  </a:cubicBezTo>
                  <a:cubicBezTo>
                    <a:pt x="8114" y="37439"/>
                    <a:pt x="6771" y="36582"/>
                    <a:pt x="5833" y="35351"/>
                  </a:cubicBezTo>
                  <a:cubicBezTo>
                    <a:pt x="5470" y="34877"/>
                    <a:pt x="4981" y="34514"/>
                    <a:pt x="4423" y="34303"/>
                  </a:cubicBezTo>
                  <a:lnTo>
                    <a:pt x="0" y="54293"/>
                  </a:lnTo>
                  <a:lnTo>
                    <a:pt x="17858" y="58243"/>
                  </a:lnTo>
                  <a:cubicBezTo>
                    <a:pt x="17903" y="57649"/>
                    <a:pt x="17780" y="57055"/>
                    <a:pt x="17502" y="56527"/>
                  </a:cubicBezTo>
                  <a:cubicBezTo>
                    <a:pt x="16800" y="55193"/>
                    <a:pt x="16580" y="53657"/>
                    <a:pt x="16883" y="52179"/>
                  </a:cubicBezTo>
                  <a:cubicBezTo>
                    <a:pt x="17490" y="49184"/>
                    <a:pt x="20412" y="46938"/>
                    <a:pt x="23425" y="46938"/>
                  </a:cubicBezTo>
                  <a:cubicBezTo>
                    <a:pt x="23795" y="46938"/>
                    <a:pt x="24166" y="46972"/>
                    <a:pt x="24535" y="47042"/>
                  </a:cubicBezTo>
                  <a:cubicBezTo>
                    <a:pt x="28178" y="47740"/>
                    <a:pt x="30504" y="51300"/>
                    <a:pt x="29708" y="54899"/>
                  </a:cubicBezTo>
                  <a:cubicBezTo>
                    <a:pt x="29376" y="56409"/>
                    <a:pt x="28519" y="57752"/>
                    <a:pt x="27288" y="58689"/>
                  </a:cubicBezTo>
                  <a:cubicBezTo>
                    <a:pt x="26814" y="59051"/>
                    <a:pt x="26451" y="59540"/>
                    <a:pt x="26240" y="60098"/>
                  </a:cubicBezTo>
                  <a:lnTo>
                    <a:pt x="43385" y="63892"/>
                  </a:lnTo>
                  <a:lnTo>
                    <a:pt x="47169" y="46783"/>
                  </a:lnTo>
                  <a:cubicBezTo>
                    <a:pt x="47424" y="45637"/>
                    <a:pt x="48344" y="44757"/>
                    <a:pt x="49502" y="44556"/>
                  </a:cubicBezTo>
                  <a:lnTo>
                    <a:pt x="49686" y="44524"/>
                  </a:lnTo>
                  <a:cubicBezTo>
                    <a:pt x="49867" y="44493"/>
                    <a:pt x="50049" y="44478"/>
                    <a:pt x="50230" y="44478"/>
                  </a:cubicBezTo>
                  <a:cubicBezTo>
                    <a:pt x="51217" y="44478"/>
                    <a:pt x="52162" y="44936"/>
                    <a:pt x="52773" y="45737"/>
                  </a:cubicBezTo>
                  <a:cubicBezTo>
                    <a:pt x="53711" y="46967"/>
                    <a:pt x="55054" y="47825"/>
                    <a:pt x="56564" y="48156"/>
                  </a:cubicBezTo>
                  <a:cubicBezTo>
                    <a:pt x="57041" y="48262"/>
                    <a:pt x="57518" y="48312"/>
                    <a:pt x="57987" y="48312"/>
                  </a:cubicBezTo>
                  <a:cubicBezTo>
                    <a:pt x="61054" y="48312"/>
                    <a:pt x="63811" y="46147"/>
                    <a:pt x="64419" y="42991"/>
                  </a:cubicBezTo>
                  <a:cubicBezTo>
                    <a:pt x="65051" y="39702"/>
                    <a:pt x="62712" y="36117"/>
                    <a:pt x="59450" y="35367"/>
                  </a:cubicBezTo>
                  <a:cubicBezTo>
                    <a:pt x="58963" y="35254"/>
                    <a:pt x="58469" y="35198"/>
                    <a:pt x="57976" y="35198"/>
                  </a:cubicBezTo>
                  <a:cubicBezTo>
                    <a:pt x="56923" y="35198"/>
                    <a:pt x="55878" y="35453"/>
                    <a:pt x="54934" y="35952"/>
                  </a:cubicBezTo>
                  <a:cubicBezTo>
                    <a:pt x="54467" y="36196"/>
                    <a:pt x="53958" y="36317"/>
                    <a:pt x="53450" y="36317"/>
                  </a:cubicBezTo>
                  <a:cubicBezTo>
                    <a:pt x="52810" y="36317"/>
                    <a:pt x="52173" y="36125"/>
                    <a:pt x="51628" y="35746"/>
                  </a:cubicBezTo>
                  <a:lnTo>
                    <a:pt x="51475" y="35640"/>
                  </a:lnTo>
                  <a:cubicBezTo>
                    <a:pt x="50509" y="34969"/>
                    <a:pt x="50046" y="33784"/>
                    <a:pt x="50299" y="32637"/>
                  </a:cubicBezTo>
                  <a:lnTo>
                    <a:pt x="52984" y="20508"/>
                  </a:lnTo>
                  <a:lnTo>
                    <a:pt x="38486" y="17300"/>
                  </a:lnTo>
                  <a:cubicBezTo>
                    <a:pt x="37480" y="17077"/>
                    <a:pt x="36709" y="16269"/>
                    <a:pt x="36535" y="15255"/>
                  </a:cubicBezTo>
                  <a:lnTo>
                    <a:pt x="36461" y="14834"/>
                  </a:lnTo>
                  <a:cubicBezTo>
                    <a:pt x="36259" y="13661"/>
                    <a:pt x="36725" y="12470"/>
                    <a:pt x="37674" y="11748"/>
                  </a:cubicBezTo>
                  <a:cubicBezTo>
                    <a:pt x="38904" y="10810"/>
                    <a:pt x="39761" y="9467"/>
                    <a:pt x="40093" y="7959"/>
                  </a:cubicBezTo>
                  <a:cubicBezTo>
                    <a:pt x="40889" y="4363"/>
                    <a:pt x="38566" y="803"/>
                    <a:pt x="34926" y="104"/>
                  </a:cubicBezTo>
                  <a:cubicBezTo>
                    <a:pt x="34562" y="34"/>
                    <a:pt x="34194" y="0"/>
                    <a:pt x="33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137493" y="3324067"/>
              <a:ext cx="81671" cy="36544"/>
            </a:xfrm>
            <a:custGeom>
              <a:avLst/>
              <a:gdLst/>
              <a:ahLst/>
              <a:cxnLst/>
              <a:rect l="l" t="t" r="r" b="b"/>
              <a:pathLst>
                <a:path w="4758" h="2129" extrusionOk="0">
                  <a:moveTo>
                    <a:pt x="4757" y="0"/>
                  </a:moveTo>
                  <a:lnTo>
                    <a:pt x="2121" y="276"/>
                  </a:lnTo>
                  <a:cubicBezTo>
                    <a:pt x="1915" y="282"/>
                    <a:pt x="1715" y="343"/>
                    <a:pt x="1542" y="454"/>
                  </a:cubicBezTo>
                  <a:cubicBezTo>
                    <a:pt x="1024" y="783"/>
                    <a:pt x="1" y="1513"/>
                    <a:pt x="512" y="1833"/>
                  </a:cubicBezTo>
                  <a:cubicBezTo>
                    <a:pt x="907" y="2078"/>
                    <a:pt x="2165" y="2129"/>
                    <a:pt x="3141" y="2129"/>
                  </a:cubicBezTo>
                  <a:cubicBezTo>
                    <a:pt x="3833" y="2129"/>
                    <a:pt x="4383" y="2103"/>
                    <a:pt x="4383" y="2103"/>
                  </a:cubicBezTo>
                  <a:lnTo>
                    <a:pt x="4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147775" y="3296723"/>
              <a:ext cx="81688" cy="36527"/>
            </a:xfrm>
            <a:custGeom>
              <a:avLst/>
              <a:gdLst/>
              <a:ahLst/>
              <a:cxnLst/>
              <a:rect l="l" t="t" r="r" b="b"/>
              <a:pathLst>
                <a:path w="4759" h="2128" extrusionOk="0">
                  <a:moveTo>
                    <a:pt x="4759" y="0"/>
                  </a:moveTo>
                  <a:lnTo>
                    <a:pt x="2121" y="275"/>
                  </a:lnTo>
                  <a:cubicBezTo>
                    <a:pt x="1915" y="281"/>
                    <a:pt x="1715" y="342"/>
                    <a:pt x="1542" y="453"/>
                  </a:cubicBezTo>
                  <a:cubicBezTo>
                    <a:pt x="1024" y="782"/>
                    <a:pt x="1" y="1512"/>
                    <a:pt x="512" y="1832"/>
                  </a:cubicBezTo>
                  <a:cubicBezTo>
                    <a:pt x="906" y="2077"/>
                    <a:pt x="2158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5158057" y="3269345"/>
              <a:ext cx="81688" cy="36544"/>
            </a:xfrm>
            <a:custGeom>
              <a:avLst/>
              <a:gdLst/>
              <a:ahLst/>
              <a:cxnLst/>
              <a:rect l="l" t="t" r="r" b="b"/>
              <a:pathLst>
                <a:path w="4759" h="2129" extrusionOk="0">
                  <a:moveTo>
                    <a:pt x="4759" y="1"/>
                  </a:moveTo>
                  <a:lnTo>
                    <a:pt x="2122" y="277"/>
                  </a:lnTo>
                  <a:cubicBezTo>
                    <a:pt x="1916" y="282"/>
                    <a:pt x="1717" y="343"/>
                    <a:pt x="1544" y="453"/>
                  </a:cubicBezTo>
                  <a:cubicBezTo>
                    <a:pt x="1026" y="784"/>
                    <a:pt x="1" y="1514"/>
                    <a:pt x="514" y="1832"/>
                  </a:cubicBezTo>
                  <a:cubicBezTo>
                    <a:pt x="906" y="2077"/>
                    <a:pt x="2159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5168373" y="3243940"/>
              <a:ext cx="91970" cy="152563"/>
            </a:xfrm>
            <a:custGeom>
              <a:avLst/>
              <a:gdLst/>
              <a:ahLst/>
              <a:cxnLst/>
              <a:rect l="l" t="t" r="r" b="b"/>
              <a:pathLst>
                <a:path w="5358" h="8888" extrusionOk="0">
                  <a:moveTo>
                    <a:pt x="3744" y="1"/>
                  </a:moveTo>
                  <a:cubicBezTo>
                    <a:pt x="3695" y="1"/>
                    <a:pt x="3646" y="3"/>
                    <a:pt x="3596" y="8"/>
                  </a:cubicBezTo>
                  <a:lnTo>
                    <a:pt x="2120" y="163"/>
                  </a:lnTo>
                  <a:cubicBezTo>
                    <a:pt x="1914" y="169"/>
                    <a:pt x="1715" y="230"/>
                    <a:pt x="1542" y="339"/>
                  </a:cubicBezTo>
                  <a:cubicBezTo>
                    <a:pt x="1024" y="670"/>
                    <a:pt x="0" y="1400"/>
                    <a:pt x="512" y="1720"/>
                  </a:cubicBezTo>
                  <a:cubicBezTo>
                    <a:pt x="811" y="1905"/>
                    <a:pt x="1524" y="1957"/>
                    <a:pt x="2224" y="1957"/>
                  </a:cubicBezTo>
                  <a:cubicBezTo>
                    <a:pt x="3102" y="1957"/>
                    <a:pt x="3961" y="1876"/>
                    <a:pt x="3961" y="1876"/>
                  </a:cubicBezTo>
                  <a:lnTo>
                    <a:pt x="3961" y="1876"/>
                  </a:lnTo>
                  <a:lnTo>
                    <a:pt x="440" y="6336"/>
                  </a:lnTo>
                  <a:cubicBezTo>
                    <a:pt x="777" y="7272"/>
                    <a:pt x="813" y="6688"/>
                    <a:pt x="1350" y="8888"/>
                  </a:cubicBezTo>
                  <a:cubicBezTo>
                    <a:pt x="1350" y="8888"/>
                    <a:pt x="2958" y="8342"/>
                    <a:pt x="4191" y="5554"/>
                  </a:cubicBezTo>
                  <a:cubicBezTo>
                    <a:pt x="4946" y="3844"/>
                    <a:pt x="5357" y="2239"/>
                    <a:pt x="5105" y="1083"/>
                  </a:cubicBezTo>
                  <a:cubicBezTo>
                    <a:pt x="4966" y="441"/>
                    <a:pt x="4388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5177024" y="3295195"/>
              <a:ext cx="38570" cy="8771"/>
            </a:xfrm>
            <a:custGeom>
              <a:avLst/>
              <a:gdLst/>
              <a:ahLst/>
              <a:cxnLst/>
              <a:rect l="l" t="t" r="r" b="b"/>
              <a:pathLst>
                <a:path w="2247" h="511" extrusionOk="0">
                  <a:moveTo>
                    <a:pt x="2147" y="1"/>
                  </a:moveTo>
                  <a:cubicBezTo>
                    <a:pt x="2143" y="1"/>
                    <a:pt x="2139" y="1"/>
                    <a:pt x="2134" y="2"/>
                  </a:cubicBezTo>
                  <a:lnTo>
                    <a:pt x="84" y="365"/>
                  </a:lnTo>
                  <a:cubicBezTo>
                    <a:pt x="16" y="378"/>
                    <a:pt x="0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1" y="510"/>
                    <a:pt x="105" y="510"/>
                    <a:pt x="109" y="509"/>
                  </a:cubicBezTo>
                  <a:lnTo>
                    <a:pt x="2161" y="145"/>
                  </a:lnTo>
                  <a:cubicBezTo>
                    <a:pt x="2247" y="126"/>
                    <a:pt x="2230" y="1"/>
                    <a:pt x="2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185400" y="3268692"/>
              <a:ext cx="38656" cy="8788"/>
            </a:xfrm>
            <a:custGeom>
              <a:avLst/>
              <a:gdLst/>
              <a:ahLst/>
              <a:cxnLst/>
              <a:rect l="l" t="t" r="r" b="b"/>
              <a:pathLst>
                <a:path w="2252" h="512" extrusionOk="0">
                  <a:moveTo>
                    <a:pt x="2149" y="0"/>
                  </a:moveTo>
                  <a:cubicBezTo>
                    <a:pt x="2144" y="0"/>
                    <a:pt x="2140" y="1"/>
                    <a:pt x="2135" y="2"/>
                  </a:cubicBezTo>
                  <a:lnTo>
                    <a:pt x="85" y="367"/>
                  </a:lnTo>
                  <a:cubicBezTo>
                    <a:pt x="15" y="377"/>
                    <a:pt x="0" y="471"/>
                    <a:pt x="63" y="502"/>
                  </a:cubicBezTo>
                  <a:cubicBezTo>
                    <a:pt x="73" y="508"/>
                    <a:pt x="85" y="511"/>
                    <a:pt x="97" y="511"/>
                  </a:cubicBezTo>
                  <a:cubicBezTo>
                    <a:pt x="102" y="511"/>
                    <a:pt x="106" y="511"/>
                    <a:pt x="110" y="510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164802" y="3324170"/>
              <a:ext cx="38656" cy="8771"/>
            </a:xfrm>
            <a:custGeom>
              <a:avLst/>
              <a:gdLst/>
              <a:ahLst/>
              <a:cxnLst/>
              <a:rect l="l" t="t" r="r" b="b"/>
              <a:pathLst>
                <a:path w="2252" h="511" extrusionOk="0">
                  <a:moveTo>
                    <a:pt x="2152" y="0"/>
                  </a:moveTo>
                  <a:cubicBezTo>
                    <a:pt x="2147" y="0"/>
                    <a:pt x="2142" y="1"/>
                    <a:pt x="2136" y="2"/>
                  </a:cubicBezTo>
                  <a:lnTo>
                    <a:pt x="85" y="365"/>
                  </a:lnTo>
                  <a:cubicBezTo>
                    <a:pt x="16" y="378"/>
                    <a:pt x="1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2" y="510"/>
                    <a:pt x="106" y="510"/>
                    <a:pt x="110" y="509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4350083" y="3576289"/>
              <a:ext cx="68626" cy="53023"/>
            </a:xfrm>
            <a:custGeom>
              <a:avLst/>
              <a:gdLst/>
              <a:ahLst/>
              <a:cxnLst/>
              <a:rect l="l" t="t" r="r" b="b"/>
              <a:pathLst>
                <a:path w="3998" h="3089" extrusionOk="0">
                  <a:moveTo>
                    <a:pt x="419" y="0"/>
                  </a:moveTo>
                  <a:lnTo>
                    <a:pt x="1" y="1949"/>
                  </a:lnTo>
                  <a:cubicBezTo>
                    <a:pt x="1" y="1949"/>
                    <a:pt x="2461" y="3088"/>
                    <a:pt x="3326" y="3088"/>
                  </a:cubicBezTo>
                  <a:cubicBezTo>
                    <a:pt x="3369" y="3088"/>
                    <a:pt x="3408" y="3085"/>
                    <a:pt x="3442" y="3080"/>
                  </a:cubicBezTo>
                  <a:cubicBezTo>
                    <a:pt x="3998" y="2984"/>
                    <a:pt x="3370" y="1992"/>
                    <a:pt x="3038" y="1524"/>
                  </a:cubicBezTo>
                  <a:cubicBezTo>
                    <a:pt x="2927" y="1368"/>
                    <a:pt x="2776" y="1245"/>
                    <a:pt x="2600" y="1167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4350838" y="3548997"/>
              <a:ext cx="68591" cy="53023"/>
            </a:xfrm>
            <a:custGeom>
              <a:avLst/>
              <a:gdLst/>
              <a:ahLst/>
              <a:cxnLst/>
              <a:rect l="l" t="t" r="r" b="b"/>
              <a:pathLst>
                <a:path w="3996" h="3089" extrusionOk="0">
                  <a:moveTo>
                    <a:pt x="417" y="0"/>
                  </a:moveTo>
                  <a:lnTo>
                    <a:pt x="0" y="1949"/>
                  </a:lnTo>
                  <a:cubicBezTo>
                    <a:pt x="0" y="1949"/>
                    <a:pt x="2460" y="3089"/>
                    <a:pt x="3324" y="3089"/>
                  </a:cubicBezTo>
                  <a:cubicBezTo>
                    <a:pt x="3367" y="3089"/>
                    <a:pt x="3406" y="3086"/>
                    <a:pt x="3440" y="3080"/>
                  </a:cubicBezTo>
                  <a:cubicBezTo>
                    <a:pt x="3996" y="2985"/>
                    <a:pt x="3369" y="1994"/>
                    <a:pt x="3036" y="1526"/>
                  </a:cubicBezTo>
                  <a:cubicBezTo>
                    <a:pt x="2926" y="1369"/>
                    <a:pt x="2774" y="1245"/>
                    <a:pt x="2599" y="1169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4351593" y="3521739"/>
              <a:ext cx="68591" cy="53006"/>
            </a:xfrm>
            <a:custGeom>
              <a:avLst/>
              <a:gdLst/>
              <a:ahLst/>
              <a:cxnLst/>
              <a:rect l="l" t="t" r="r" b="b"/>
              <a:pathLst>
                <a:path w="3996" h="3088" extrusionOk="0">
                  <a:moveTo>
                    <a:pt x="417" y="0"/>
                  </a:moveTo>
                  <a:lnTo>
                    <a:pt x="0" y="1947"/>
                  </a:lnTo>
                  <a:cubicBezTo>
                    <a:pt x="0" y="1947"/>
                    <a:pt x="2458" y="3087"/>
                    <a:pt x="3322" y="3087"/>
                  </a:cubicBezTo>
                  <a:cubicBezTo>
                    <a:pt x="3366" y="3087"/>
                    <a:pt x="3405" y="3084"/>
                    <a:pt x="3440" y="3078"/>
                  </a:cubicBezTo>
                  <a:cubicBezTo>
                    <a:pt x="3995" y="2985"/>
                    <a:pt x="3368" y="1992"/>
                    <a:pt x="3038" y="1524"/>
                  </a:cubicBezTo>
                  <a:cubicBezTo>
                    <a:pt x="2925" y="1368"/>
                    <a:pt x="2774" y="1245"/>
                    <a:pt x="2599" y="1167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4332763" y="3500609"/>
              <a:ext cx="88177" cy="148014"/>
            </a:xfrm>
            <a:custGeom>
              <a:avLst/>
              <a:gdLst/>
              <a:ahLst/>
              <a:cxnLst/>
              <a:rect l="l" t="t" r="r" b="b"/>
              <a:pathLst>
                <a:path w="5137" h="8623" extrusionOk="0">
                  <a:moveTo>
                    <a:pt x="1897" y="0"/>
                  </a:moveTo>
                  <a:cubicBezTo>
                    <a:pt x="1485" y="0"/>
                    <a:pt x="1083" y="194"/>
                    <a:pt x="835" y="553"/>
                  </a:cubicBezTo>
                  <a:cubicBezTo>
                    <a:pt x="209" y="1464"/>
                    <a:pt x="0" y="2996"/>
                    <a:pt x="50" y="4738"/>
                  </a:cubicBezTo>
                  <a:cubicBezTo>
                    <a:pt x="133" y="7584"/>
                    <a:pt x="1330" y="8623"/>
                    <a:pt x="1330" y="8623"/>
                  </a:cubicBezTo>
                  <a:cubicBezTo>
                    <a:pt x="2570" y="6910"/>
                    <a:pt x="2395" y="7428"/>
                    <a:pt x="3016" y="6737"/>
                  </a:cubicBezTo>
                  <a:lnTo>
                    <a:pt x="1545" y="1640"/>
                  </a:lnTo>
                  <a:lnTo>
                    <a:pt x="1545" y="1640"/>
                  </a:lnTo>
                  <a:cubicBezTo>
                    <a:pt x="1545" y="1640"/>
                    <a:pt x="3631" y="2730"/>
                    <a:pt x="4462" y="2730"/>
                  </a:cubicBezTo>
                  <a:cubicBezTo>
                    <a:pt x="4505" y="2730"/>
                    <a:pt x="4545" y="2727"/>
                    <a:pt x="4581" y="2721"/>
                  </a:cubicBezTo>
                  <a:cubicBezTo>
                    <a:pt x="5136" y="2626"/>
                    <a:pt x="4509" y="1634"/>
                    <a:pt x="4178" y="1166"/>
                  </a:cubicBezTo>
                  <a:cubicBezTo>
                    <a:pt x="4066" y="1010"/>
                    <a:pt x="3915" y="887"/>
                    <a:pt x="3740" y="810"/>
                  </a:cubicBezTo>
                  <a:lnTo>
                    <a:pt x="2518" y="156"/>
                  </a:lnTo>
                  <a:cubicBezTo>
                    <a:pt x="2322" y="51"/>
                    <a:pt x="2108" y="0"/>
                    <a:pt x="1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4369823" y="3553082"/>
              <a:ext cx="31515" cy="20169"/>
            </a:xfrm>
            <a:custGeom>
              <a:avLst/>
              <a:gdLst/>
              <a:ahLst/>
              <a:cxnLst/>
              <a:rect l="l" t="t" r="r" b="b"/>
              <a:pathLst>
                <a:path w="1836" h="1175" extrusionOk="0">
                  <a:moveTo>
                    <a:pt x="99" y="0"/>
                  </a:moveTo>
                  <a:cubicBezTo>
                    <a:pt x="40" y="0"/>
                    <a:pt x="1" y="87"/>
                    <a:pt x="64" y="127"/>
                  </a:cubicBezTo>
                  <a:lnTo>
                    <a:pt x="1709" y="1165"/>
                  </a:lnTo>
                  <a:cubicBezTo>
                    <a:pt x="1719" y="1171"/>
                    <a:pt x="1732" y="1175"/>
                    <a:pt x="1745" y="1175"/>
                  </a:cubicBezTo>
                  <a:cubicBezTo>
                    <a:pt x="1747" y="1175"/>
                    <a:pt x="1750" y="1174"/>
                    <a:pt x="1752" y="1174"/>
                  </a:cubicBezTo>
                  <a:cubicBezTo>
                    <a:pt x="1816" y="1168"/>
                    <a:pt x="1835" y="1084"/>
                    <a:pt x="1781" y="1049"/>
                  </a:cubicBezTo>
                  <a:lnTo>
                    <a:pt x="136" y="12"/>
                  </a:ln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4371865" y="3527180"/>
              <a:ext cx="31584" cy="20238"/>
            </a:xfrm>
            <a:custGeom>
              <a:avLst/>
              <a:gdLst/>
              <a:ahLst/>
              <a:cxnLst/>
              <a:rect l="l" t="t" r="r" b="b"/>
              <a:pathLst>
                <a:path w="1840" h="1179" extrusionOk="0">
                  <a:moveTo>
                    <a:pt x="101" y="1"/>
                  </a:moveTo>
                  <a:cubicBezTo>
                    <a:pt x="41" y="1"/>
                    <a:pt x="0" y="91"/>
                    <a:pt x="67" y="129"/>
                  </a:cubicBezTo>
                  <a:lnTo>
                    <a:pt x="1711" y="1167"/>
                  </a:lnTo>
                  <a:cubicBezTo>
                    <a:pt x="1722" y="1174"/>
                    <a:pt x="1736" y="1178"/>
                    <a:pt x="1749" y="1178"/>
                  </a:cubicBezTo>
                  <a:cubicBezTo>
                    <a:pt x="1751" y="1178"/>
                    <a:pt x="1753" y="1178"/>
                    <a:pt x="1755" y="1178"/>
                  </a:cubicBezTo>
                  <a:cubicBezTo>
                    <a:pt x="1819" y="1172"/>
                    <a:pt x="1839" y="1086"/>
                    <a:pt x="1783" y="1051"/>
                  </a:cubicBezTo>
                  <a:lnTo>
                    <a:pt x="140" y="14"/>
                  </a:lnTo>
                  <a:cubicBezTo>
                    <a:pt x="127" y="5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4370543" y="3582417"/>
              <a:ext cx="31137" cy="20186"/>
            </a:xfrm>
            <a:custGeom>
              <a:avLst/>
              <a:gdLst/>
              <a:ahLst/>
              <a:cxnLst/>
              <a:rect l="l" t="t" r="r" b="b"/>
              <a:pathLst>
                <a:path w="1814" h="1176" extrusionOk="0">
                  <a:moveTo>
                    <a:pt x="79" y="1"/>
                  </a:moveTo>
                  <a:cubicBezTo>
                    <a:pt x="56" y="1"/>
                    <a:pt x="34" y="12"/>
                    <a:pt x="21" y="33"/>
                  </a:cubicBezTo>
                  <a:cubicBezTo>
                    <a:pt x="1" y="64"/>
                    <a:pt x="10" y="106"/>
                    <a:pt x="43" y="127"/>
                  </a:cubicBezTo>
                  <a:lnTo>
                    <a:pt x="1687" y="1164"/>
                  </a:lnTo>
                  <a:cubicBezTo>
                    <a:pt x="1698" y="1171"/>
                    <a:pt x="1710" y="1175"/>
                    <a:pt x="1723" y="1175"/>
                  </a:cubicBezTo>
                  <a:cubicBezTo>
                    <a:pt x="1725" y="1175"/>
                    <a:pt x="1727" y="1175"/>
                    <a:pt x="1729" y="1175"/>
                  </a:cubicBezTo>
                  <a:cubicBezTo>
                    <a:pt x="1793" y="1167"/>
                    <a:pt x="1813" y="1085"/>
                    <a:pt x="1759" y="1049"/>
                  </a:cubicBezTo>
                  <a:lnTo>
                    <a:pt x="115" y="11"/>
                  </a:lnTo>
                  <a:cubicBezTo>
                    <a:pt x="103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4640858" y="2800637"/>
              <a:ext cx="29610" cy="15346"/>
            </a:xfrm>
            <a:custGeom>
              <a:avLst/>
              <a:gdLst/>
              <a:ahLst/>
              <a:cxnLst/>
              <a:rect l="l" t="t" r="r" b="b"/>
              <a:pathLst>
                <a:path w="1725" h="894" extrusionOk="0">
                  <a:moveTo>
                    <a:pt x="852" y="1"/>
                  </a:moveTo>
                  <a:cubicBezTo>
                    <a:pt x="431" y="1"/>
                    <a:pt x="60" y="347"/>
                    <a:pt x="42" y="364"/>
                  </a:cubicBezTo>
                  <a:cubicBezTo>
                    <a:pt x="1" y="404"/>
                    <a:pt x="37" y="461"/>
                    <a:pt x="81" y="461"/>
                  </a:cubicBezTo>
                  <a:cubicBezTo>
                    <a:pt x="93" y="461"/>
                    <a:pt x="106" y="456"/>
                    <a:pt x="118" y="445"/>
                  </a:cubicBezTo>
                  <a:cubicBezTo>
                    <a:pt x="123" y="440"/>
                    <a:pt x="473" y="116"/>
                    <a:pt x="851" y="116"/>
                  </a:cubicBezTo>
                  <a:cubicBezTo>
                    <a:pt x="862" y="116"/>
                    <a:pt x="872" y="117"/>
                    <a:pt x="883" y="117"/>
                  </a:cubicBezTo>
                  <a:cubicBezTo>
                    <a:pt x="422" y="381"/>
                    <a:pt x="541" y="839"/>
                    <a:pt x="543" y="846"/>
                  </a:cubicBezTo>
                  <a:cubicBezTo>
                    <a:pt x="550" y="870"/>
                    <a:pt x="572" y="885"/>
                    <a:pt x="598" y="885"/>
                  </a:cubicBezTo>
                  <a:cubicBezTo>
                    <a:pt x="600" y="885"/>
                    <a:pt x="603" y="885"/>
                    <a:pt x="605" y="885"/>
                  </a:cubicBezTo>
                  <a:lnTo>
                    <a:pt x="611" y="883"/>
                  </a:lnTo>
                  <a:cubicBezTo>
                    <a:pt x="641" y="874"/>
                    <a:pt x="660" y="844"/>
                    <a:pt x="650" y="814"/>
                  </a:cubicBezTo>
                  <a:cubicBezTo>
                    <a:pt x="645" y="794"/>
                    <a:pt x="533" y="360"/>
                    <a:pt x="1056" y="155"/>
                  </a:cubicBezTo>
                  <a:cubicBezTo>
                    <a:pt x="1288" y="240"/>
                    <a:pt x="1475" y="471"/>
                    <a:pt x="1610" y="857"/>
                  </a:cubicBezTo>
                  <a:cubicBezTo>
                    <a:pt x="1618" y="879"/>
                    <a:pt x="1638" y="893"/>
                    <a:pt x="1661" y="893"/>
                  </a:cubicBezTo>
                  <a:cubicBezTo>
                    <a:pt x="1664" y="893"/>
                    <a:pt x="1667" y="893"/>
                    <a:pt x="1670" y="892"/>
                  </a:cubicBezTo>
                  <a:cubicBezTo>
                    <a:pt x="1675" y="892"/>
                    <a:pt x="1678" y="892"/>
                    <a:pt x="1681" y="891"/>
                  </a:cubicBezTo>
                  <a:cubicBezTo>
                    <a:pt x="1709" y="880"/>
                    <a:pt x="1725" y="849"/>
                    <a:pt x="1716" y="821"/>
                  </a:cubicBezTo>
                  <a:cubicBezTo>
                    <a:pt x="1569" y="404"/>
                    <a:pt x="1360" y="151"/>
                    <a:pt x="1096" y="53"/>
                  </a:cubicBezTo>
                  <a:cubicBezTo>
                    <a:pt x="1087" y="45"/>
                    <a:pt x="1078" y="41"/>
                    <a:pt x="1065" y="41"/>
                  </a:cubicBezTo>
                  <a:cubicBezTo>
                    <a:pt x="1051" y="36"/>
                    <a:pt x="1037" y="25"/>
                    <a:pt x="1021" y="20"/>
                  </a:cubicBezTo>
                  <a:cubicBezTo>
                    <a:pt x="965" y="7"/>
                    <a:pt x="908" y="1"/>
                    <a:pt x="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883211" y="2766633"/>
              <a:ext cx="29558" cy="15363"/>
            </a:xfrm>
            <a:custGeom>
              <a:avLst/>
              <a:gdLst/>
              <a:ahLst/>
              <a:cxnLst/>
              <a:rect l="l" t="t" r="r" b="b"/>
              <a:pathLst>
                <a:path w="1722" h="895" extrusionOk="0">
                  <a:moveTo>
                    <a:pt x="874" y="0"/>
                  </a:moveTo>
                  <a:cubicBezTo>
                    <a:pt x="819" y="0"/>
                    <a:pt x="762" y="6"/>
                    <a:pt x="706" y="20"/>
                  </a:cubicBezTo>
                  <a:cubicBezTo>
                    <a:pt x="688" y="25"/>
                    <a:pt x="676" y="36"/>
                    <a:pt x="660" y="40"/>
                  </a:cubicBezTo>
                  <a:cubicBezTo>
                    <a:pt x="649" y="40"/>
                    <a:pt x="639" y="45"/>
                    <a:pt x="631" y="53"/>
                  </a:cubicBezTo>
                  <a:cubicBezTo>
                    <a:pt x="367" y="151"/>
                    <a:pt x="158" y="404"/>
                    <a:pt x="11" y="820"/>
                  </a:cubicBezTo>
                  <a:cubicBezTo>
                    <a:pt x="0" y="849"/>
                    <a:pt x="16" y="881"/>
                    <a:pt x="46" y="891"/>
                  </a:cubicBezTo>
                  <a:cubicBezTo>
                    <a:pt x="49" y="892"/>
                    <a:pt x="52" y="892"/>
                    <a:pt x="55" y="894"/>
                  </a:cubicBezTo>
                  <a:cubicBezTo>
                    <a:pt x="57" y="894"/>
                    <a:pt x="60" y="894"/>
                    <a:pt x="62" y="894"/>
                  </a:cubicBezTo>
                  <a:cubicBezTo>
                    <a:pt x="86" y="894"/>
                    <a:pt x="107" y="879"/>
                    <a:pt x="116" y="856"/>
                  </a:cubicBezTo>
                  <a:cubicBezTo>
                    <a:pt x="250" y="471"/>
                    <a:pt x="437" y="240"/>
                    <a:pt x="670" y="154"/>
                  </a:cubicBezTo>
                  <a:cubicBezTo>
                    <a:pt x="1192" y="360"/>
                    <a:pt x="1082" y="794"/>
                    <a:pt x="1075" y="814"/>
                  </a:cubicBezTo>
                  <a:cubicBezTo>
                    <a:pt x="1068" y="844"/>
                    <a:pt x="1085" y="875"/>
                    <a:pt x="1114" y="883"/>
                  </a:cubicBezTo>
                  <a:cubicBezTo>
                    <a:pt x="1117" y="883"/>
                    <a:pt x="1119" y="884"/>
                    <a:pt x="1122" y="884"/>
                  </a:cubicBezTo>
                  <a:cubicBezTo>
                    <a:pt x="1125" y="885"/>
                    <a:pt x="1128" y="885"/>
                    <a:pt x="1131" y="885"/>
                  </a:cubicBezTo>
                  <a:cubicBezTo>
                    <a:pt x="1154" y="885"/>
                    <a:pt x="1176" y="869"/>
                    <a:pt x="1183" y="845"/>
                  </a:cubicBezTo>
                  <a:cubicBezTo>
                    <a:pt x="1185" y="841"/>
                    <a:pt x="1305" y="381"/>
                    <a:pt x="844" y="117"/>
                  </a:cubicBezTo>
                  <a:cubicBezTo>
                    <a:pt x="855" y="116"/>
                    <a:pt x="865" y="116"/>
                    <a:pt x="875" y="116"/>
                  </a:cubicBezTo>
                  <a:cubicBezTo>
                    <a:pt x="1252" y="116"/>
                    <a:pt x="1604" y="441"/>
                    <a:pt x="1609" y="444"/>
                  </a:cubicBezTo>
                  <a:cubicBezTo>
                    <a:pt x="1620" y="454"/>
                    <a:pt x="1633" y="458"/>
                    <a:pt x="1644" y="458"/>
                  </a:cubicBezTo>
                  <a:cubicBezTo>
                    <a:pt x="1687" y="458"/>
                    <a:pt x="1722" y="404"/>
                    <a:pt x="1685" y="363"/>
                  </a:cubicBezTo>
                  <a:cubicBezTo>
                    <a:pt x="1667" y="347"/>
                    <a:pt x="1295" y="0"/>
                    <a:pt x="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794862" y="3935329"/>
              <a:ext cx="4308" cy="437862"/>
            </a:xfrm>
            <a:custGeom>
              <a:avLst/>
              <a:gdLst/>
              <a:ahLst/>
              <a:cxnLst/>
              <a:rect l="l" t="t" r="r" b="b"/>
              <a:pathLst>
                <a:path w="251" h="25509" extrusionOk="0">
                  <a:moveTo>
                    <a:pt x="126" y="0"/>
                  </a:moveTo>
                  <a:cubicBezTo>
                    <a:pt x="57" y="0"/>
                    <a:pt x="1" y="56"/>
                    <a:pt x="1" y="126"/>
                  </a:cubicBezTo>
                  <a:lnTo>
                    <a:pt x="1" y="25383"/>
                  </a:lnTo>
                  <a:cubicBezTo>
                    <a:pt x="1" y="25452"/>
                    <a:pt x="57" y="25508"/>
                    <a:pt x="126" y="25508"/>
                  </a:cubicBezTo>
                  <a:cubicBezTo>
                    <a:pt x="194" y="25508"/>
                    <a:pt x="251" y="25452"/>
                    <a:pt x="251" y="25383"/>
                  </a:cubicBezTo>
                  <a:lnTo>
                    <a:pt x="251" y="126"/>
                  </a:lnTo>
                  <a:cubicBezTo>
                    <a:pt x="251" y="56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6418585" y="2724133"/>
              <a:ext cx="635826" cy="562360"/>
            </a:xfrm>
            <a:custGeom>
              <a:avLst/>
              <a:gdLst/>
              <a:ahLst/>
              <a:cxnLst/>
              <a:rect l="l" t="t" r="r" b="b"/>
              <a:pathLst>
                <a:path w="37042" h="32762" extrusionOk="0">
                  <a:moveTo>
                    <a:pt x="25103" y="0"/>
                  </a:moveTo>
                  <a:lnTo>
                    <a:pt x="7852" y="9112"/>
                  </a:lnTo>
                  <a:cubicBezTo>
                    <a:pt x="7852" y="9112"/>
                    <a:pt x="0" y="12108"/>
                    <a:pt x="4456" y="24597"/>
                  </a:cubicBezTo>
                  <a:cubicBezTo>
                    <a:pt x="6618" y="30658"/>
                    <a:pt x="11480" y="32761"/>
                    <a:pt x="16593" y="32761"/>
                  </a:cubicBezTo>
                  <a:cubicBezTo>
                    <a:pt x="22019" y="32761"/>
                    <a:pt x="27728" y="30393"/>
                    <a:pt x="30798" y="27872"/>
                  </a:cubicBezTo>
                  <a:cubicBezTo>
                    <a:pt x="37042" y="22744"/>
                    <a:pt x="26402" y="13132"/>
                    <a:pt x="26429" y="8033"/>
                  </a:cubicBezTo>
                  <a:cubicBezTo>
                    <a:pt x="26449" y="4092"/>
                    <a:pt x="25103" y="0"/>
                    <a:pt x="25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6393456" y="3964750"/>
              <a:ext cx="287033" cy="998505"/>
            </a:xfrm>
            <a:custGeom>
              <a:avLst/>
              <a:gdLst/>
              <a:ahLst/>
              <a:cxnLst/>
              <a:rect l="l" t="t" r="r" b="b"/>
              <a:pathLst>
                <a:path w="16722" h="58171" extrusionOk="0">
                  <a:moveTo>
                    <a:pt x="16721" y="0"/>
                  </a:moveTo>
                  <a:lnTo>
                    <a:pt x="871" y="139"/>
                  </a:lnTo>
                  <a:cubicBezTo>
                    <a:pt x="1207" y="4089"/>
                    <a:pt x="1" y="23211"/>
                    <a:pt x="466" y="26451"/>
                  </a:cubicBezTo>
                  <a:cubicBezTo>
                    <a:pt x="742" y="28370"/>
                    <a:pt x="2489" y="55324"/>
                    <a:pt x="2851" y="58004"/>
                  </a:cubicBezTo>
                  <a:cubicBezTo>
                    <a:pt x="2867" y="58118"/>
                    <a:pt x="3302" y="58171"/>
                    <a:pt x="3958" y="58171"/>
                  </a:cubicBezTo>
                  <a:cubicBezTo>
                    <a:pt x="6071" y="58171"/>
                    <a:pt x="10473" y="57621"/>
                    <a:pt x="10511" y="56786"/>
                  </a:cubicBezTo>
                  <a:cubicBezTo>
                    <a:pt x="10575" y="55400"/>
                    <a:pt x="12843" y="30641"/>
                    <a:pt x="12572" y="26828"/>
                  </a:cubicBezTo>
                  <a:cubicBezTo>
                    <a:pt x="12430" y="24835"/>
                    <a:pt x="16448" y="3835"/>
                    <a:pt x="16721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192179" y="4915743"/>
              <a:ext cx="428747" cy="218528"/>
            </a:xfrm>
            <a:custGeom>
              <a:avLst/>
              <a:gdLst/>
              <a:ahLst/>
              <a:cxnLst/>
              <a:rect l="l" t="t" r="r" b="b"/>
              <a:pathLst>
                <a:path w="24978" h="12731" extrusionOk="0">
                  <a:moveTo>
                    <a:pt x="22316" y="1"/>
                  </a:moveTo>
                  <a:lnTo>
                    <a:pt x="13346" y="1423"/>
                  </a:lnTo>
                  <a:lnTo>
                    <a:pt x="0" y="12730"/>
                  </a:lnTo>
                  <a:lnTo>
                    <a:pt x="16827" y="11732"/>
                  </a:lnTo>
                  <a:lnTo>
                    <a:pt x="19179" y="8871"/>
                  </a:lnTo>
                  <a:lnTo>
                    <a:pt x="20611" y="11492"/>
                  </a:lnTo>
                  <a:lnTo>
                    <a:pt x="24978" y="11214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192179" y="5044274"/>
              <a:ext cx="313261" cy="89996"/>
            </a:xfrm>
            <a:custGeom>
              <a:avLst/>
              <a:gdLst/>
              <a:ahLst/>
              <a:cxnLst/>
              <a:rect l="l" t="t" r="r" b="b"/>
              <a:pathLst>
                <a:path w="18250" h="5243" extrusionOk="0">
                  <a:moveTo>
                    <a:pt x="6187" y="1"/>
                  </a:moveTo>
                  <a:lnTo>
                    <a:pt x="0" y="5242"/>
                  </a:lnTo>
                  <a:lnTo>
                    <a:pt x="0" y="5242"/>
                  </a:lnTo>
                  <a:lnTo>
                    <a:pt x="16827" y="4244"/>
                  </a:lnTo>
                  <a:lnTo>
                    <a:pt x="18249" y="2514"/>
                  </a:lnTo>
                  <a:lnTo>
                    <a:pt x="18249" y="2514"/>
                  </a:lnTo>
                  <a:lnTo>
                    <a:pt x="7020" y="3227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6531720" y="5081660"/>
              <a:ext cx="89207" cy="31343"/>
            </a:xfrm>
            <a:custGeom>
              <a:avLst/>
              <a:gdLst/>
              <a:ahLst/>
              <a:cxnLst/>
              <a:rect l="l" t="t" r="r" b="b"/>
              <a:pathLst>
                <a:path w="5197" h="1826" extrusionOk="0">
                  <a:moveTo>
                    <a:pt x="4829" y="1"/>
                  </a:moveTo>
                  <a:lnTo>
                    <a:pt x="0" y="308"/>
                  </a:lnTo>
                  <a:lnTo>
                    <a:pt x="830" y="1826"/>
                  </a:lnTo>
                  <a:lnTo>
                    <a:pt x="5197" y="154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D3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364275" y="4917991"/>
              <a:ext cx="187304" cy="73998"/>
            </a:xfrm>
            <a:custGeom>
              <a:avLst/>
              <a:gdLst/>
              <a:ahLst/>
              <a:cxnLst/>
              <a:rect l="l" t="t" r="r" b="b"/>
              <a:pathLst>
                <a:path w="10912" h="4311" extrusionOk="0">
                  <a:moveTo>
                    <a:pt x="4612" y="1"/>
                  </a:moveTo>
                  <a:lnTo>
                    <a:pt x="0" y="4107"/>
                  </a:lnTo>
                  <a:cubicBezTo>
                    <a:pt x="758" y="4248"/>
                    <a:pt x="1481" y="4310"/>
                    <a:pt x="2166" y="4310"/>
                  </a:cubicBezTo>
                  <a:cubicBezTo>
                    <a:pt x="7782" y="4310"/>
                    <a:pt x="10911" y="90"/>
                    <a:pt x="10911" y="90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994713" y="3042938"/>
              <a:ext cx="648974" cy="461721"/>
            </a:xfrm>
            <a:custGeom>
              <a:avLst/>
              <a:gdLst/>
              <a:ahLst/>
              <a:cxnLst/>
              <a:rect l="l" t="t" r="r" b="b"/>
              <a:pathLst>
                <a:path w="37808" h="26899" extrusionOk="0">
                  <a:moveTo>
                    <a:pt x="30702" y="1"/>
                  </a:moveTo>
                  <a:cubicBezTo>
                    <a:pt x="30171" y="1"/>
                    <a:pt x="29618" y="348"/>
                    <a:pt x="28866" y="1144"/>
                  </a:cubicBezTo>
                  <a:lnTo>
                    <a:pt x="14287" y="18495"/>
                  </a:lnTo>
                  <a:lnTo>
                    <a:pt x="418" y="21155"/>
                  </a:lnTo>
                  <a:lnTo>
                    <a:pt x="0" y="26899"/>
                  </a:lnTo>
                  <a:lnTo>
                    <a:pt x="0" y="26899"/>
                  </a:lnTo>
                  <a:lnTo>
                    <a:pt x="18570" y="26294"/>
                  </a:lnTo>
                  <a:lnTo>
                    <a:pt x="36036" y="7804"/>
                  </a:lnTo>
                  <a:cubicBezTo>
                    <a:pt x="37808" y="5927"/>
                    <a:pt x="36329" y="4633"/>
                    <a:pt x="34452" y="2860"/>
                  </a:cubicBezTo>
                  <a:lnTo>
                    <a:pt x="33181" y="1659"/>
                  </a:lnTo>
                  <a:cubicBezTo>
                    <a:pt x="32101" y="639"/>
                    <a:pt x="31421" y="1"/>
                    <a:pt x="3070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6288303" y="3226055"/>
              <a:ext cx="168595" cy="146761"/>
            </a:xfrm>
            <a:custGeom>
              <a:avLst/>
              <a:gdLst/>
              <a:ahLst/>
              <a:cxnLst/>
              <a:rect l="l" t="t" r="r" b="b"/>
              <a:pathLst>
                <a:path w="9822" h="8550" extrusionOk="0">
                  <a:moveTo>
                    <a:pt x="1973" y="0"/>
                  </a:moveTo>
                  <a:cubicBezTo>
                    <a:pt x="1972" y="1"/>
                    <a:pt x="0" y="3641"/>
                    <a:pt x="3345" y="3641"/>
                  </a:cubicBezTo>
                  <a:cubicBezTo>
                    <a:pt x="3377" y="3641"/>
                    <a:pt x="3410" y="3641"/>
                    <a:pt x="3444" y="3640"/>
                  </a:cubicBezTo>
                  <a:lnTo>
                    <a:pt x="3444" y="3640"/>
                  </a:lnTo>
                  <a:cubicBezTo>
                    <a:pt x="3444" y="3640"/>
                    <a:pt x="3048" y="6432"/>
                    <a:pt x="5647" y="6432"/>
                  </a:cubicBezTo>
                  <a:cubicBezTo>
                    <a:pt x="5833" y="6432"/>
                    <a:pt x="6034" y="6418"/>
                    <a:pt x="6252" y="6387"/>
                  </a:cubicBezTo>
                  <a:cubicBezTo>
                    <a:pt x="6252" y="6387"/>
                    <a:pt x="6371" y="8549"/>
                    <a:pt x="7865" y="8549"/>
                  </a:cubicBezTo>
                  <a:cubicBezTo>
                    <a:pt x="8355" y="8549"/>
                    <a:pt x="8992" y="8317"/>
                    <a:pt x="9821" y="7701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323783" y="3022701"/>
              <a:ext cx="337927" cy="336503"/>
            </a:xfrm>
            <a:custGeom>
              <a:avLst/>
              <a:gdLst/>
              <a:ahLst/>
              <a:cxnLst/>
              <a:rect l="l" t="t" r="r" b="b"/>
              <a:pathLst>
                <a:path w="19687" h="19604" extrusionOk="0">
                  <a:moveTo>
                    <a:pt x="13233" y="1"/>
                  </a:moveTo>
                  <a:cubicBezTo>
                    <a:pt x="11971" y="1"/>
                    <a:pt x="10714" y="511"/>
                    <a:pt x="9796" y="1515"/>
                  </a:cubicBezTo>
                  <a:lnTo>
                    <a:pt x="1" y="12038"/>
                  </a:lnTo>
                  <a:lnTo>
                    <a:pt x="8052" y="19604"/>
                  </a:lnTo>
                  <a:lnTo>
                    <a:pt x="11919" y="15571"/>
                  </a:lnTo>
                  <a:lnTo>
                    <a:pt x="17952" y="8968"/>
                  </a:lnTo>
                  <a:cubicBezTo>
                    <a:pt x="19687" y="7069"/>
                    <a:pt x="19553" y="4125"/>
                    <a:pt x="17656" y="2392"/>
                  </a:cubicBezTo>
                  <a:lnTo>
                    <a:pt x="16370" y="1219"/>
                  </a:lnTo>
                  <a:cubicBezTo>
                    <a:pt x="15478" y="403"/>
                    <a:pt x="14353" y="1"/>
                    <a:pt x="13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803443" y="3406081"/>
              <a:ext cx="241357" cy="139311"/>
            </a:xfrm>
            <a:custGeom>
              <a:avLst/>
              <a:gdLst/>
              <a:ahLst/>
              <a:cxnLst/>
              <a:rect l="l" t="t" r="r" b="b"/>
              <a:pathLst>
                <a:path w="14061" h="8116" extrusionOk="0">
                  <a:moveTo>
                    <a:pt x="11561" y="0"/>
                  </a:moveTo>
                  <a:lnTo>
                    <a:pt x="5357" y="3029"/>
                  </a:lnTo>
                  <a:lnTo>
                    <a:pt x="861" y="4960"/>
                  </a:lnTo>
                  <a:cubicBezTo>
                    <a:pt x="314" y="5194"/>
                    <a:pt x="0" y="5774"/>
                    <a:pt x="103" y="6361"/>
                  </a:cubicBezTo>
                  <a:cubicBezTo>
                    <a:pt x="200" y="6919"/>
                    <a:pt x="652" y="7348"/>
                    <a:pt x="1215" y="7417"/>
                  </a:cubicBezTo>
                  <a:lnTo>
                    <a:pt x="6964" y="8106"/>
                  </a:lnTo>
                  <a:cubicBezTo>
                    <a:pt x="7014" y="8112"/>
                    <a:pt x="7065" y="8115"/>
                    <a:pt x="7115" y="8115"/>
                  </a:cubicBezTo>
                  <a:cubicBezTo>
                    <a:pt x="7265" y="8115"/>
                    <a:pt x="7414" y="8089"/>
                    <a:pt x="7555" y="8038"/>
                  </a:cubicBezTo>
                  <a:lnTo>
                    <a:pt x="14061" y="5649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904133" y="3404210"/>
              <a:ext cx="104569" cy="35686"/>
            </a:xfrm>
            <a:custGeom>
              <a:avLst/>
              <a:gdLst/>
              <a:ahLst/>
              <a:cxnLst/>
              <a:rect l="l" t="t" r="r" b="b"/>
              <a:pathLst>
                <a:path w="6092" h="2079" extrusionOk="0">
                  <a:moveTo>
                    <a:pt x="467" y="0"/>
                  </a:moveTo>
                  <a:cubicBezTo>
                    <a:pt x="179" y="0"/>
                    <a:pt x="1" y="326"/>
                    <a:pt x="171" y="560"/>
                  </a:cubicBezTo>
                  <a:cubicBezTo>
                    <a:pt x="501" y="1014"/>
                    <a:pt x="1253" y="1632"/>
                    <a:pt x="2959" y="1985"/>
                  </a:cubicBezTo>
                  <a:cubicBezTo>
                    <a:pt x="3274" y="2050"/>
                    <a:pt x="3558" y="2079"/>
                    <a:pt x="3813" y="2079"/>
                  </a:cubicBezTo>
                  <a:cubicBezTo>
                    <a:pt x="5935" y="2079"/>
                    <a:pt x="6092" y="72"/>
                    <a:pt x="6092" y="72"/>
                  </a:cubicBezTo>
                  <a:lnTo>
                    <a:pt x="471" y="0"/>
                  </a:lnTo>
                  <a:cubicBezTo>
                    <a:pt x="470" y="0"/>
                    <a:pt x="468" y="0"/>
                    <a:pt x="467" y="0"/>
                  </a:cubicBezTo>
                  <a:close/>
                </a:path>
              </a:pathLst>
            </a:custGeom>
            <a:solidFill>
              <a:srgbClr val="BA6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5950479" y="3448770"/>
              <a:ext cx="22486" cy="43839"/>
            </a:xfrm>
            <a:custGeom>
              <a:avLst/>
              <a:gdLst/>
              <a:ahLst/>
              <a:cxnLst/>
              <a:rect l="l" t="t" r="r" b="b"/>
              <a:pathLst>
                <a:path w="1310" h="2554" extrusionOk="0">
                  <a:moveTo>
                    <a:pt x="1198" y="1"/>
                  </a:moveTo>
                  <a:cubicBezTo>
                    <a:pt x="1183" y="1"/>
                    <a:pt x="1168" y="5"/>
                    <a:pt x="1153" y="16"/>
                  </a:cubicBezTo>
                  <a:cubicBezTo>
                    <a:pt x="1141" y="24"/>
                    <a:pt x="0" y="863"/>
                    <a:pt x="868" y="2512"/>
                  </a:cubicBezTo>
                  <a:cubicBezTo>
                    <a:pt x="882" y="2537"/>
                    <a:pt x="908" y="2554"/>
                    <a:pt x="938" y="2554"/>
                  </a:cubicBezTo>
                  <a:cubicBezTo>
                    <a:pt x="996" y="2554"/>
                    <a:pt x="1033" y="2492"/>
                    <a:pt x="1006" y="2439"/>
                  </a:cubicBezTo>
                  <a:cubicBezTo>
                    <a:pt x="203" y="914"/>
                    <a:pt x="1201" y="173"/>
                    <a:pt x="1244" y="142"/>
                  </a:cubicBezTo>
                  <a:cubicBezTo>
                    <a:pt x="1310" y="92"/>
                    <a:pt x="1262" y="1"/>
                    <a:pt x="1198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5942257" y="3458348"/>
              <a:ext cx="21147" cy="7759"/>
            </a:xfrm>
            <a:custGeom>
              <a:avLst/>
              <a:gdLst/>
              <a:ahLst/>
              <a:cxnLst/>
              <a:rect l="l" t="t" r="r" b="b"/>
              <a:pathLst>
                <a:path w="1232" h="452" extrusionOk="0">
                  <a:moveTo>
                    <a:pt x="113" y="1"/>
                  </a:moveTo>
                  <a:cubicBezTo>
                    <a:pt x="51" y="1"/>
                    <a:pt x="0" y="83"/>
                    <a:pt x="61" y="138"/>
                  </a:cubicBezTo>
                  <a:cubicBezTo>
                    <a:pt x="78" y="152"/>
                    <a:pt x="432" y="452"/>
                    <a:pt x="983" y="452"/>
                  </a:cubicBezTo>
                  <a:cubicBezTo>
                    <a:pt x="1041" y="452"/>
                    <a:pt x="1100" y="448"/>
                    <a:pt x="1158" y="442"/>
                  </a:cubicBezTo>
                  <a:cubicBezTo>
                    <a:pt x="1200" y="436"/>
                    <a:pt x="1231" y="398"/>
                    <a:pt x="1226" y="356"/>
                  </a:cubicBezTo>
                  <a:cubicBezTo>
                    <a:pt x="1222" y="317"/>
                    <a:pt x="1195" y="285"/>
                    <a:pt x="1153" y="285"/>
                  </a:cubicBezTo>
                  <a:cubicBezTo>
                    <a:pt x="1149" y="285"/>
                    <a:pt x="1144" y="285"/>
                    <a:pt x="1139" y="286"/>
                  </a:cubicBezTo>
                  <a:cubicBezTo>
                    <a:pt x="1084" y="293"/>
                    <a:pt x="1031" y="296"/>
                    <a:pt x="980" y="296"/>
                  </a:cubicBezTo>
                  <a:cubicBezTo>
                    <a:pt x="487" y="296"/>
                    <a:pt x="165" y="24"/>
                    <a:pt x="163" y="19"/>
                  </a:cubicBezTo>
                  <a:cubicBezTo>
                    <a:pt x="146" y="6"/>
                    <a:pt x="129" y="1"/>
                    <a:pt x="113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829019" y="3508161"/>
              <a:ext cx="74324" cy="22864"/>
            </a:xfrm>
            <a:custGeom>
              <a:avLst/>
              <a:gdLst/>
              <a:ahLst/>
              <a:cxnLst/>
              <a:rect l="l" t="t" r="r" b="b"/>
              <a:pathLst>
                <a:path w="4330" h="1332" extrusionOk="0">
                  <a:moveTo>
                    <a:pt x="4216" y="1"/>
                  </a:moveTo>
                  <a:cubicBezTo>
                    <a:pt x="4209" y="1"/>
                    <a:pt x="4202" y="2"/>
                    <a:pt x="4195" y="3"/>
                  </a:cubicBezTo>
                  <a:lnTo>
                    <a:pt x="78" y="1173"/>
                  </a:lnTo>
                  <a:cubicBezTo>
                    <a:pt x="58" y="1180"/>
                    <a:pt x="39" y="1194"/>
                    <a:pt x="30" y="1212"/>
                  </a:cubicBezTo>
                  <a:cubicBezTo>
                    <a:pt x="1" y="1269"/>
                    <a:pt x="42" y="1331"/>
                    <a:pt x="100" y="1331"/>
                  </a:cubicBezTo>
                  <a:cubicBezTo>
                    <a:pt x="107" y="1331"/>
                    <a:pt x="115" y="1330"/>
                    <a:pt x="123" y="1328"/>
                  </a:cubicBezTo>
                  <a:lnTo>
                    <a:pt x="4240" y="158"/>
                  </a:lnTo>
                  <a:cubicBezTo>
                    <a:pt x="4330" y="128"/>
                    <a:pt x="4300" y="1"/>
                    <a:pt x="4216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5811408" y="3498034"/>
              <a:ext cx="63287" cy="20238"/>
            </a:xfrm>
            <a:custGeom>
              <a:avLst/>
              <a:gdLst/>
              <a:ahLst/>
              <a:cxnLst/>
              <a:rect l="l" t="t" r="r" b="b"/>
              <a:pathLst>
                <a:path w="3687" h="1179" extrusionOk="0">
                  <a:moveTo>
                    <a:pt x="3573" y="0"/>
                  </a:moveTo>
                  <a:cubicBezTo>
                    <a:pt x="3564" y="0"/>
                    <a:pt x="3556" y="1"/>
                    <a:pt x="3547" y="4"/>
                  </a:cubicBezTo>
                  <a:lnTo>
                    <a:pt x="79" y="1021"/>
                  </a:lnTo>
                  <a:cubicBezTo>
                    <a:pt x="57" y="1026"/>
                    <a:pt x="40" y="1041"/>
                    <a:pt x="29" y="1060"/>
                  </a:cubicBezTo>
                  <a:cubicBezTo>
                    <a:pt x="0" y="1116"/>
                    <a:pt x="42" y="1179"/>
                    <a:pt x="99" y="1179"/>
                  </a:cubicBezTo>
                  <a:cubicBezTo>
                    <a:pt x="107" y="1179"/>
                    <a:pt x="115" y="1178"/>
                    <a:pt x="123" y="1175"/>
                  </a:cubicBezTo>
                  <a:lnTo>
                    <a:pt x="3592" y="160"/>
                  </a:lnTo>
                  <a:cubicBezTo>
                    <a:pt x="3686" y="133"/>
                    <a:pt x="3658" y="0"/>
                    <a:pt x="3573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5876154" y="3519507"/>
              <a:ext cx="53555" cy="16375"/>
            </a:xfrm>
            <a:custGeom>
              <a:avLst/>
              <a:gdLst/>
              <a:ahLst/>
              <a:cxnLst/>
              <a:rect l="l" t="t" r="r" b="b"/>
              <a:pathLst>
                <a:path w="3120" h="954" extrusionOk="0">
                  <a:moveTo>
                    <a:pt x="3006" y="0"/>
                  </a:moveTo>
                  <a:cubicBezTo>
                    <a:pt x="2998" y="0"/>
                    <a:pt x="2990" y="1"/>
                    <a:pt x="2981" y="4"/>
                  </a:cubicBezTo>
                  <a:lnTo>
                    <a:pt x="79" y="796"/>
                  </a:lnTo>
                  <a:cubicBezTo>
                    <a:pt x="59" y="801"/>
                    <a:pt x="40" y="815"/>
                    <a:pt x="31" y="835"/>
                  </a:cubicBezTo>
                  <a:cubicBezTo>
                    <a:pt x="0" y="891"/>
                    <a:pt x="44" y="954"/>
                    <a:pt x="102" y="954"/>
                  </a:cubicBezTo>
                  <a:cubicBezTo>
                    <a:pt x="109" y="954"/>
                    <a:pt x="117" y="953"/>
                    <a:pt x="124" y="951"/>
                  </a:cubicBezTo>
                  <a:lnTo>
                    <a:pt x="3024" y="158"/>
                  </a:lnTo>
                  <a:cubicBezTo>
                    <a:pt x="3120" y="131"/>
                    <a:pt x="3090" y="0"/>
                    <a:pt x="3006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6428215" y="4925149"/>
              <a:ext cx="428421" cy="218356"/>
            </a:xfrm>
            <a:custGeom>
              <a:avLst/>
              <a:gdLst/>
              <a:ahLst/>
              <a:cxnLst/>
              <a:rect l="l" t="t" r="r" b="b"/>
              <a:pathLst>
                <a:path w="24959" h="12721" extrusionOk="0">
                  <a:moveTo>
                    <a:pt x="20462" y="0"/>
                  </a:moveTo>
                  <a:lnTo>
                    <a:pt x="13205" y="1243"/>
                  </a:lnTo>
                  <a:lnTo>
                    <a:pt x="1" y="12721"/>
                  </a:lnTo>
                  <a:lnTo>
                    <a:pt x="1" y="12721"/>
                  </a:lnTo>
                  <a:lnTo>
                    <a:pt x="16815" y="11509"/>
                  </a:lnTo>
                  <a:lnTo>
                    <a:pt x="19130" y="8618"/>
                  </a:lnTo>
                  <a:lnTo>
                    <a:pt x="20596" y="11220"/>
                  </a:lnTo>
                  <a:lnTo>
                    <a:pt x="24958" y="10888"/>
                  </a:lnTo>
                  <a:lnTo>
                    <a:pt x="20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6428215" y="5052170"/>
              <a:ext cx="312660" cy="91335"/>
            </a:xfrm>
            <a:custGeom>
              <a:avLst/>
              <a:gdLst/>
              <a:ahLst/>
              <a:cxnLst/>
              <a:rect l="l" t="t" r="r" b="b"/>
              <a:pathLst>
                <a:path w="18215" h="5321" extrusionOk="0">
                  <a:moveTo>
                    <a:pt x="6121" y="1"/>
                  </a:moveTo>
                  <a:lnTo>
                    <a:pt x="1" y="5321"/>
                  </a:lnTo>
                  <a:lnTo>
                    <a:pt x="1" y="5321"/>
                  </a:lnTo>
                  <a:lnTo>
                    <a:pt x="16815" y="4109"/>
                  </a:lnTo>
                  <a:lnTo>
                    <a:pt x="18214" y="2360"/>
                  </a:lnTo>
                  <a:lnTo>
                    <a:pt x="18214" y="2360"/>
                  </a:lnTo>
                  <a:lnTo>
                    <a:pt x="6996" y="3216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767155" y="5085865"/>
              <a:ext cx="89481" cy="31875"/>
            </a:xfrm>
            <a:custGeom>
              <a:avLst/>
              <a:gdLst/>
              <a:ahLst/>
              <a:cxnLst/>
              <a:rect l="l" t="t" r="r" b="b"/>
              <a:pathLst>
                <a:path w="5213" h="1857" extrusionOk="0">
                  <a:moveTo>
                    <a:pt x="4582" y="0"/>
                  </a:moveTo>
                  <a:lnTo>
                    <a:pt x="0" y="350"/>
                  </a:lnTo>
                  <a:lnTo>
                    <a:pt x="850" y="1857"/>
                  </a:lnTo>
                  <a:lnTo>
                    <a:pt x="5212" y="1525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6585034" y="4937165"/>
              <a:ext cx="194874" cy="80058"/>
            </a:xfrm>
            <a:custGeom>
              <a:avLst/>
              <a:gdLst/>
              <a:ahLst/>
              <a:cxnLst/>
              <a:rect l="l" t="t" r="r" b="b"/>
              <a:pathLst>
                <a:path w="11353" h="4664" extrusionOk="0">
                  <a:moveTo>
                    <a:pt x="11353" y="1"/>
                  </a:moveTo>
                  <a:lnTo>
                    <a:pt x="3475" y="1061"/>
                  </a:lnTo>
                  <a:lnTo>
                    <a:pt x="0" y="4080"/>
                  </a:lnTo>
                  <a:cubicBezTo>
                    <a:pt x="972" y="4491"/>
                    <a:pt x="1925" y="4664"/>
                    <a:pt x="2840" y="4664"/>
                  </a:cubicBezTo>
                  <a:cubicBezTo>
                    <a:pt x="7603" y="4664"/>
                    <a:pt x="11353" y="1"/>
                    <a:pt x="11353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544439" y="3907865"/>
              <a:ext cx="276357" cy="1059046"/>
            </a:xfrm>
            <a:custGeom>
              <a:avLst/>
              <a:gdLst/>
              <a:ahLst/>
              <a:cxnLst/>
              <a:rect l="l" t="t" r="r" b="b"/>
              <a:pathLst>
                <a:path w="16100" h="61698" extrusionOk="0">
                  <a:moveTo>
                    <a:pt x="0" y="1"/>
                  </a:moveTo>
                  <a:lnTo>
                    <a:pt x="0" y="1"/>
                  </a:lnTo>
                  <a:cubicBezTo>
                    <a:pt x="461" y="3939"/>
                    <a:pt x="841" y="33971"/>
                    <a:pt x="1408" y="37195"/>
                  </a:cubicBezTo>
                  <a:cubicBezTo>
                    <a:pt x="1744" y="39105"/>
                    <a:pt x="5577" y="58908"/>
                    <a:pt x="6024" y="61574"/>
                  </a:cubicBezTo>
                  <a:cubicBezTo>
                    <a:pt x="6038" y="61659"/>
                    <a:pt x="6289" y="61698"/>
                    <a:pt x="6692" y="61698"/>
                  </a:cubicBezTo>
                  <a:cubicBezTo>
                    <a:pt x="8560" y="61698"/>
                    <a:pt x="13704" y="60866"/>
                    <a:pt x="13718" y="59966"/>
                  </a:cubicBezTo>
                  <a:cubicBezTo>
                    <a:pt x="13738" y="58580"/>
                    <a:pt x="12244" y="39958"/>
                    <a:pt x="11854" y="36155"/>
                  </a:cubicBezTo>
                  <a:cubicBezTo>
                    <a:pt x="11649" y="34166"/>
                    <a:pt x="15945" y="6291"/>
                    <a:pt x="16100" y="24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344055" y="2994276"/>
              <a:ext cx="574787" cy="819921"/>
            </a:xfrm>
            <a:custGeom>
              <a:avLst/>
              <a:gdLst/>
              <a:ahLst/>
              <a:cxnLst/>
              <a:rect l="l" t="t" r="r" b="b"/>
              <a:pathLst>
                <a:path w="33486" h="47767" extrusionOk="0">
                  <a:moveTo>
                    <a:pt x="12693" y="1"/>
                  </a:moveTo>
                  <a:cubicBezTo>
                    <a:pt x="12306" y="1"/>
                    <a:pt x="11919" y="55"/>
                    <a:pt x="11548" y="173"/>
                  </a:cubicBezTo>
                  <a:cubicBezTo>
                    <a:pt x="10863" y="390"/>
                    <a:pt x="10239" y="756"/>
                    <a:pt x="9640" y="1401"/>
                  </a:cubicBezTo>
                  <a:cubicBezTo>
                    <a:pt x="6483" y="4798"/>
                    <a:pt x="1" y="17255"/>
                    <a:pt x="4816" y="26690"/>
                  </a:cubicBezTo>
                  <a:lnTo>
                    <a:pt x="2717" y="44177"/>
                  </a:lnTo>
                  <a:cubicBezTo>
                    <a:pt x="6297" y="46372"/>
                    <a:pt x="8394" y="47381"/>
                    <a:pt x="12478" y="47682"/>
                  </a:cubicBezTo>
                  <a:cubicBezTo>
                    <a:pt x="13237" y="47738"/>
                    <a:pt x="13997" y="47766"/>
                    <a:pt x="14757" y="47766"/>
                  </a:cubicBezTo>
                  <a:cubicBezTo>
                    <a:pt x="18125" y="47766"/>
                    <a:pt x="21481" y="47222"/>
                    <a:pt x="24707" y="46220"/>
                  </a:cubicBezTo>
                  <a:lnTo>
                    <a:pt x="30072" y="44556"/>
                  </a:lnTo>
                  <a:lnTo>
                    <a:pt x="28278" y="34732"/>
                  </a:lnTo>
                  <a:lnTo>
                    <a:pt x="31587" y="16840"/>
                  </a:lnTo>
                  <a:cubicBezTo>
                    <a:pt x="32404" y="13499"/>
                    <a:pt x="33485" y="5552"/>
                    <a:pt x="28297" y="2964"/>
                  </a:cubicBezTo>
                  <a:cubicBezTo>
                    <a:pt x="27334" y="2483"/>
                    <a:pt x="26292" y="2174"/>
                    <a:pt x="25231" y="2001"/>
                  </a:cubicBezTo>
                  <a:lnTo>
                    <a:pt x="13793" y="143"/>
                  </a:lnTo>
                  <a:cubicBezTo>
                    <a:pt x="13433" y="50"/>
                    <a:pt x="13062" y="1"/>
                    <a:pt x="1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276785" y="3609572"/>
              <a:ext cx="665693" cy="619365"/>
            </a:xfrm>
            <a:custGeom>
              <a:avLst/>
              <a:gdLst/>
              <a:ahLst/>
              <a:cxnLst/>
              <a:rect l="l" t="t" r="r" b="b"/>
              <a:pathLst>
                <a:path w="38782" h="36083" extrusionOk="0">
                  <a:moveTo>
                    <a:pt x="32400" y="0"/>
                  </a:moveTo>
                  <a:lnTo>
                    <a:pt x="24231" y="2011"/>
                  </a:lnTo>
                  <a:cubicBezTo>
                    <a:pt x="21374" y="2715"/>
                    <a:pt x="18452" y="3067"/>
                    <a:pt x="15529" y="3067"/>
                  </a:cubicBezTo>
                  <a:cubicBezTo>
                    <a:pt x="12795" y="3067"/>
                    <a:pt x="10061" y="2759"/>
                    <a:pt x="7378" y="2142"/>
                  </a:cubicBezTo>
                  <a:cubicBezTo>
                    <a:pt x="7378" y="2142"/>
                    <a:pt x="3746" y="18859"/>
                    <a:pt x="1" y="30418"/>
                  </a:cubicBezTo>
                  <a:cubicBezTo>
                    <a:pt x="7993" y="34690"/>
                    <a:pt x="15123" y="36082"/>
                    <a:pt x="21022" y="36082"/>
                  </a:cubicBezTo>
                  <a:cubicBezTo>
                    <a:pt x="32055" y="36082"/>
                    <a:pt x="38782" y="31213"/>
                    <a:pt x="38782" y="31213"/>
                  </a:cubicBezTo>
                  <a:cubicBezTo>
                    <a:pt x="35395" y="9668"/>
                    <a:pt x="32400" y="0"/>
                    <a:pt x="32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6600964" y="2847257"/>
              <a:ext cx="159188" cy="252909"/>
            </a:xfrm>
            <a:custGeom>
              <a:avLst/>
              <a:gdLst/>
              <a:ahLst/>
              <a:cxnLst/>
              <a:rect l="l" t="t" r="r" b="b"/>
              <a:pathLst>
                <a:path w="9274" h="14734" extrusionOk="0">
                  <a:moveTo>
                    <a:pt x="9030" y="0"/>
                  </a:moveTo>
                  <a:lnTo>
                    <a:pt x="1657" y="3740"/>
                  </a:lnTo>
                  <a:lnTo>
                    <a:pt x="281" y="11657"/>
                  </a:lnTo>
                  <a:cubicBezTo>
                    <a:pt x="0" y="13279"/>
                    <a:pt x="1259" y="14733"/>
                    <a:pt x="2839" y="14733"/>
                  </a:cubicBezTo>
                  <a:cubicBezTo>
                    <a:pt x="2977" y="14733"/>
                    <a:pt x="3118" y="14722"/>
                    <a:pt x="3261" y="14699"/>
                  </a:cubicBezTo>
                  <a:cubicBezTo>
                    <a:pt x="6274" y="14209"/>
                    <a:pt x="9163" y="11518"/>
                    <a:pt x="9273" y="10398"/>
                  </a:cubicBezTo>
                  <a:lnTo>
                    <a:pt x="9030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619279" y="2906992"/>
              <a:ext cx="113752" cy="62601"/>
            </a:xfrm>
            <a:custGeom>
              <a:avLst/>
              <a:gdLst/>
              <a:ahLst/>
              <a:cxnLst/>
              <a:rect l="l" t="t" r="r" b="b"/>
              <a:pathLst>
                <a:path w="6627" h="3647" extrusionOk="0">
                  <a:moveTo>
                    <a:pt x="6626" y="1"/>
                  </a:moveTo>
                  <a:lnTo>
                    <a:pt x="325" y="1302"/>
                  </a:lnTo>
                  <a:lnTo>
                    <a:pt x="1" y="3646"/>
                  </a:lnTo>
                  <a:cubicBezTo>
                    <a:pt x="5598" y="2501"/>
                    <a:pt x="6361" y="1431"/>
                    <a:pt x="6361" y="1431"/>
                  </a:cubicBezTo>
                  <a:lnTo>
                    <a:pt x="6626" y="1"/>
                  </a:lnTo>
                  <a:close/>
                </a:path>
              </a:pathLst>
            </a:custGeom>
            <a:solidFill>
              <a:srgbClr val="6E3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513422" y="2694695"/>
              <a:ext cx="256617" cy="256823"/>
            </a:xfrm>
            <a:custGeom>
              <a:avLst/>
              <a:gdLst/>
              <a:ahLst/>
              <a:cxnLst/>
              <a:rect l="l" t="t" r="r" b="b"/>
              <a:pathLst>
                <a:path w="14950" h="14962" extrusionOk="0">
                  <a:moveTo>
                    <a:pt x="2293" y="1"/>
                  </a:moveTo>
                  <a:lnTo>
                    <a:pt x="324" y="8651"/>
                  </a:lnTo>
                  <a:cubicBezTo>
                    <a:pt x="1" y="9684"/>
                    <a:pt x="15" y="10824"/>
                    <a:pt x="514" y="11784"/>
                  </a:cubicBezTo>
                  <a:cubicBezTo>
                    <a:pt x="1174" y="13055"/>
                    <a:pt x="2439" y="13899"/>
                    <a:pt x="3865" y="14021"/>
                  </a:cubicBezTo>
                  <a:lnTo>
                    <a:pt x="14267" y="14961"/>
                  </a:lnTo>
                  <a:lnTo>
                    <a:pt x="14949" y="2114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6545967" y="2618465"/>
              <a:ext cx="363555" cy="244550"/>
            </a:xfrm>
            <a:custGeom>
              <a:avLst/>
              <a:gdLst/>
              <a:ahLst/>
              <a:cxnLst/>
              <a:rect l="l" t="t" r="r" b="b"/>
              <a:pathLst>
                <a:path w="21180" h="14247" extrusionOk="0">
                  <a:moveTo>
                    <a:pt x="10775" y="1"/>
                  </a:moveTo>
                  <a:cubicBezTo>
                    <a:pt x="7024" y="1"/>
                    <a:pt x="2551" y="1970"/>
                    <a:pt x="395" y="4442"/>
                  </a:cubicBezTo>
                  <a:cubicBezTo>
                    <a:pt x="1" y="4895"/>
                    <a:pt x="8915" y="13912"/>
                    <a:pt x="11794" y="13912"/>
                  </a:cubicBezTo>
                  <a:cubicBezTo>
                    <a:pt x="11888" y="13912"/>
                    <a:pt x="11975" y="13902"/>
                    <a:pt x="12055" y="13883"/>
                  </a:cubicBezTo>
                  <a:lnTo>
                    <a:pt x="13633" y="14246"/>
                  </a:lnTo>
                  <a:cubicBezTo>
                    <a:pt x="13633" y="14246"/>
                    <a:pt x="21179" y="9855"/>
                    <a:pt x="15969" y="2259"/>
                  </a:cubicBezTo>
                  <a:cubicBezTo>
                    <a:pt x="14871" y="659"/>
                    <a:pt x="12944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556214" y="2764162"/>
              <a:ext cx="15929" cy="13475"/>
            </a:xfrm>
            <a:custGeom>
              <a:avLst/>
              <a:gdLst/>
              <a:ahLst/>
              <a:cxnLst/>
              <a:rect l="l" t="t" r="r" b="b"/>
              <a:pathLst>
                <a:path w="928" h="785" extrusionOk="0">
                  <a:moveTo>
                    <a:pt x="515" y="0"/>
                  </a:moveTo>
                  <a:cubicBezTo>
                    <a:pt x="189" y="0"/>
                    <a:pt x="1" y="386"/>
                    <a:pt x="218" y="645"/>
                  </a:cubicBezTo>
                  <a:cubicBezTo>
                    <a:pt x="299" y="741"/>
                    <a:pt x="407" y="785"/>
                    <a:pt x="515" y="785"/>
                  </a:cubicBezTo>
                  <a:cubicBezTo>
                    <a:pt x="704" y="785"/>
                    <a:pt x="889" y="648"/>
                    <a:pt x="909" y="426"/>
                  </a:cubicBezTo>
                  <a:cubicBezTo>
                    <a:pt x="927" y="209"/>
                    <a:pt x="767" y="21"/>
                    <a:pt x="551" y="2"/>
                  </a:cubicBezTo>
                  <a:cubicBezTo>
                    <a:pt x="539" y="1"/>
                    <a:pt x="527" y="0"/>
                    <a:pt x="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526794" y="2827930"/>
              <a:ext cx="60644" cy="16599"/>
            </a:xfrm>
            <a:custGeom>
              <a:avLst/>
              <a:gdLst/>
              <a:ahLst/>
              <a:cxnLst/>
              <a:rect l="l" t="t" r="r" b="b"/>
              <a:pathLst>
                <a:path w="3533" h="967" extrusionOk="0">
                  <a:moveTo>
                    <a:pt x="3431" y="1"/>
                  </a:moveTo>
                  <a:cubicBezTo>
                    <a:pt x="3411" y="1"/>
                    <a:pt x="3390" y="7"/>
                    <a:pt x="3373" y="22"/>
                  </a:cubicBezTo>
                  <a:cubicBezTo>
                    <a:pt x="2650" y="615"/>
                    <a:pt x="1999" y="794"/>
                    <a:pt x="1477" y="794"/>
                  </a:cubicBezTo>
                  <a:cubicBezTo>
                    <a:pt x="711" y="794"/>
                    <a:pt x="222" y="409"/>
                    <a:pt x="189" y="382"/>
                  </a:cubicBezTo>
                  <a:cubicBezTo>
                    <a:pt x="170" y="366"/>
                    <a:pt x="150" y="360"/>
                    <a:pt x="131" y="360"/>
                  </a:cubicBezTo>
                  <a:cubicBezTo>
                    <a:pt x="58" y="360"/>
                    <a:pt x="0" y="460"/>
                    <a:pt x="74" y="521"/>
                  </a:cubicBezTo>
                  <a:cubicBezTo>
                    <a:pt x="83" y="529"/>
                    <a:pt x="634" y="967"/>
                    <a:pt x="1487" y="967"/>
                  </a:cubicBezTo>
                  <a:cubicBezTo>
                    <a:pt x="1635" y="967"/>
                    <a:pt x="1791" y="954"/>
                    <a:pt x="1955" y="923"/>
                  </a:cubicBezTo>
                  <a:cubicBezTo>
                    <a:pt x="2414" y="838"/>
                    <a:pt x="2935" y="616"/>
                    <a:pt x="3489" y="160"/>
                  </a:cubicBezTo>
                  <a:cubicBezTo>
                    <a:pt x="3528" y="129"/>
                    <a:pt x="3532" y="73"/>
                    <a:pt x="3501" y="34"/>
                  </a:cubicBezTo>
                  <a:cubicBezTo>
                    <a:pt x="3483" y="12"/>
                    <a:pt x="3457" y="1"/>
                    <a:pt x="3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510109" y="2741933"/>
              <a:ext cx="32957" cy="66326"/>
            </a:xfrm>
            <a:custGeom>
              <a:avLst/>
              <a:gdLst/>
              <a:ahLst/>
              <a:cxnLst/>
              <a:rect l="l" t="t" r="r" b="b"/>
              <a:pathLst>
                <a:path w="1920" h="3864" extrusionOk="0">
                  <a:moveTo>
                    <a:pt x="1919" y="1"/>
                  </a:moveTo>
                  <a:lnTo>
                    <a:pt x="220" y="2105"/>
                  </a:lnTo>
                  <a:cubicBezTo>
                    <a:pt x="0" y="2376"/>
                    <a:pt x="14" y="2770"/>
                    <a:pt x="253" y="3025"/>
                  </a:cubicBezTo>
                  <a:lnTo>
                    <a:pt x="1039" y="386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6693723" y="2805787"/>
              <a:ext cx="95781" cy="90185"/>
            </a:xfrm>
            <a:custGeom>
              <a:avLst/>
              <a:gdLst/>
              <a:ahLst/>
              <a:cxnLst/>
              <a:rect l="l" t="t" r="r" b="b"/>
              <a:pathLst>
                <a:path w="5580" h="5254" extrusionOk="0">
                  <a:moveTo>
                    <a:pt x="2665" y="1"/>
                  </a:moveTo>
                  <a:cubicBezTo>
                    <a:pt x="2294" y="1"/>
                    <a:pt x="1921" y="80"/>
                    <a:pt x="1570" y="241"/>
                  </a:cubicBezTo>
                  <a:cubicBezTo>
                    <a:pt x="604" y="684"/>
                    <a:pt x="1" y="1666"/>
                    <a:pt x="41" y="2728"/>
                  </a:cubicBezTo>
                  <a:cubicBezTo>
                    <a:pt x="82" y="3789"/>
                    <a:pt x="759" y="4722"/>
                    <a:pt x="1754" y="5090"/>
                  </a:cubicBezTo>
                  <a:cubicBezTo>
                    <a:pt x="2052" y="5200"/>
                    <a:pt x="2361" y="5254"/>
                    <a:pt x="2666" y="5254"/>
                  </a:cubicBezTo>
                  <a:cubicBezTo>
                    <a:pt x="3385" y="5254"/>
                    <a:pt x="4087" y="4959"/>
                    <a:pt x="4593" y="4413"/>
                  </a:cubicBezTo>
                  <a:cubicBezTo>
                    <a:pt x="5579" y="3349"/>
                    <a:pt x="5515" y="1686"/>
                    <a:pt x="4451" y="702"/>
                  </a:cubicBezTo>
                  <a:cubicBezTo>
                    <a:pt x="3955" y="242"/>
                    <a:pt x="3314" y="1"/>
                    <a:pt x="2665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6730834" y="2826144"/>
              <a:ext cx="24391" cy="42758"/>
            </a:xfrm>
            <a:custGeom>
              <a:avLst/>
              <a:gdLst/>
              <a:ahLst/>
              <a:cxnLst/>
              <a:rect l="l" t="t" r="r" b="b"/>
              <a:pathLst>
                <a:path w="1421" h="2491" extrusionOk="0">
                  <a:moveTo>
                    <a:pt x="650" y="0"/>
                  </a:moveTo>
                  <a:cubicBezTo>
                    <a:pt x="587" y="0"/>
                    <a:pt x="535" y="84"/>
                    <a:pt x="597" y="141"/>
                  </a:cubicBezTo>
                  <a:cubicBezTo>
                    <a:pt x="601" y="147"/>
                    <a:pt x="1133" y="645"/>
                    <a:pt x="1147" y="1210"/>
                  </a:cubicBezTo>
                  <a:cubicBezTo>
                    <a:pt x="895" y="834"/>
                    <a:pt x="565" y="757"/>
                    <a:pt x="336" y="757"/>
                  </a:cubicBezTo>
                  <a:cubicBezTo>
                    <a:pt x="176" y="757"/>
                    <a:pt x="65" y="794"/>
                    <a:pt x="62" y="795"/>
                  </a:cubicBezTo>
                  <a:cubicBezTo>
                    <a:pt x="23" y="809"/>
                    <a:pt x="1" y="849"/>
                    <a:pt x="10" y="888"/>
                  </a:cubicBezTo>
                  <a:cubicBezTo>
                    <a:pt x="10" y="892"/>
                    <a:pt x="12" y="895"/>
                    <a:pt x="13" y="898"/>
                  </a:cubicBezTo>
                  <a:cubicBezTo>
                    <a:pt x="25" y="931"/>
                    <a:pt x="56" y="951"/>
                    <a:pt x="88" y="951"/>
                  </a:cubicBezTo>
                  <a:cubicBezTo>
                    <a:pt x="98" y="951"/>
                    <a:pt x="107" y="950"/>
                    <a:pt x="116" y="946"/>
                  </a:cubicBezTo>
                  <a:cubicBezTo>
                    <a:pt x="126" y="943"/>
                    <a:pt x="216" y="913"/>
                    <a:pt x="343" y="913"/>
                  </a:cubicBezTo>
                  <a:cubicBezTo>
                    <a:pt x="562" y="913"/>
                    <a:pt x="890" y="1001"/>
                    <a:pt x="1112" y="1464"/>
                  </a:cubicBezTo>
                  <a:cubicBezTo>
                    <a:pt x="1012" y="1807"/>
                    <a:pt x="698" y="2102"/>
                    <a:pt x="154" y="2336"/>
                  </a:cubicBezTo>
                  <a:cubicBezTo>
                    <a:pt x="118" y="2352"/>
                    <a:pt x="99" y="2391"/>
                    <a:pt x="107" y="2428"/>
                  </a:cubicBezTo>
                  <a:cubicBezTo>
                    <a:pt x="108" y="2433"/>
                    <a:pt x="110" y="2438"/>
                    <a:pt x="112" y="2442"/>
                  </a:cubicBezTo>
                  <a:cubicBezTo>
                    <a:pt x="124" y="2473"/>
                    <a:pt x="154" y="2491"/>
                    <a:pt x="185" y="2491"/>
                  </a:cubicBezTo>
                  <a:cubicBezTo>
                    <a:pt x="196" y="2491"/>
                    <a:pt x="207" y="2489"/>
                    <a:pt x="218" y="2484"/>
                  </a:cubicBezTo>
                  <a:cubicBezTo>
                    <a:pt x="804" y="2232"/>
                    <a:pt x="1147" y="1903"/>
                    <a:pt x="1261" y="1512"/>
                  </a:cubicBezTo>
                  <a:cubicBezTo>
                    <a:pt x="1272" y="1498"/>
                    <a:pt x="1278" y="1483"/>
                    <a:pt x="1277" y="1467"/>
                  </a:cubicBezTo>
                  <a:cubicBezTo>
                    <a:pt x="1283" y="1444"/>
                    <a:pt x="1297" y="1424"/>
                    <a:pt x="1300" y="1402"/>
                  </a:cubicBezTo>
                  <a:cubicBezTo>
                    <a:pt x="1420" y="687"/>
                    <a:pt x="734" y="49"/>
                    <a:pt x="704" y="23"/>
                  </a:cubicBezTo>
                  <a:cubicBezTo>
                    <a:pt x="687" y="7"/>
                    <a:pt x="668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238422" y="3359289"/>
              <a:ext cx="45676" cy="47873"/>
            </a:xfrm>
            <a:custGeom>
              <a:avLst/>
              <a:gdLst/>
              <a:ahLst/>
              <a:cxnLst/>
              <a:rect l="l" t="t" r="r" b="b"/>
              <a:pathLst>
                <a:path w="2661" h="2789" extrusionOk="0">
                  <a:moveTo>
                    <a:pt x="90" y="1"/>
                  </a:moveTo>
                  <a:cubicBezTo>
                    <a:pt x="43" y="1"/>
                    <a:pt x="0" y="61"/>
                    <a:pt x="44" y="107"/>
                  </a:cubicBezTo>
                  <a:lnTo>
                    <a:pt x="2545" y="2769"/>
                  </a:lnTo>
                  <a:cubicBezTo>
                    <a:pt x="2556" y="2781"/>
                    <a:pt x="2573" y="2789"/>
                    <a:pt x="2590" y="2789"/>
                  </a:cubicBezTo>
                  <a:cubicBezTo>
                    <a:pt x="2606" y="2789"/>
                    <a:pt x="2621" y="2783"/>
                    <a:pt x="2634" y="2772"/>
                  </a:cubicBezTo>
                  <a:cubicBezTo>
                    <a:pt x="2659" y="2747"/>
                    <a:pt x="2660" y="2708"/>
                    <a:pt x="2637" y="2683"/>
                  </a:cubicBezTo>
                  <a:lnTo>
                    <a:pt x="134" y="21"/>
                  </a:lnTo>
                  <a:cubicBezTo>
                    <a:pt x="121" y="7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6556060" y="4236146"/>
              <a:ext cx="34313" cy="419839"/>
            </a:xfrm>
            <a:custGeom>
              <a:avLst/>
              <a:gdLst/>
              <a:ahLst/>
              <a:cxnLst/>
              <a:rect l="l" t="t" r="r" b="b"/>
              <a:pathLst>
                <a:path w="1999" h="24459" extrusionOk="0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lnTo>
                    <a:pt x="94" y="15265"/>
                  </a:lnTo>
                  <a:lnTo>
                    <a:pt x="1868" y="24409"/>
                  </a:lnTo>
                  <a:cubicBezTo>
                    <a:pt x="1874" y="24438"/>
                    <a:pt x="1901" y="24459"/>
                    <a:pt x="1930" y="24459"/>
                  </a:cubicBezTo>
                  <a:lnTo>
                    <a:pt x="1943" y="24459"/>
                  </a:lnTo>
                  <a:cubicBezTo>
                    <a:pt x="1977" y="24452"/>
                    <a:pt x="1999" y="24420"/>
                    <a:pt x="1993" y="24385"/>
                  </a:cubicBezTo>
                  <a:lnTo>
                    <a:pt x="217" y="15253"/>
                  </a:lnTo>
                  <a:lnTo>
                    <a:pt x="125" y="63"/>
                  </a:lnTo>
                  <a:cubicBezTo>
                    <a:pt x="125" y="29"/>
                    <a:pt x="97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6672336" y="3152434"/>
              <a:ext cx="76436" cy="140719"/>
            </a:xfrm>
            <a:custGeom>
              <a:avLst/>
              <a:gdLst/>
              <a:ahLst/>
              <a:cxnLst/>
              <a:rect l="l" t="t" r="r" b="b"/>
              <a:pathLst>
                <a:path w="4453" h="8198" extrusionOk="0">
                  <a:moveTo>
                    <a:pt x="4381" y="0"/>
                  </a:moveTo>
                  <a:cubicBezTo>
                    <a:pt x="4358" y="0"/>
                    <a:pt x="4336" y="12"/>
                    <a:pt x="4325" y="34"/>
                  </a:cubicBezTo>
                  <a:lnTo>
                    <a:pt x="23" y="8105"/>
                  </a:lnTo>
                  <a:cubicBezTo>
                    <a:pt x="0" y="8147"/>
                    <a:pt x="31" y="8197"/>
                    <a:pt x="78" y="8197"/>
                  </a:cubicBezTo>
                  <a:cubicBezTo>
                    <a:pt x="101" y="8197"/>
                    <a:pt x="123" y="8185"/>
                    <a:pt x="134" y="8163"/>
                  </a:cubicBezTo>
                  <a:lnTo>
                    <a:pt x="4435" y="91"/>
                  </a:lnTo>
                  <a:cubicBezTo>
                    <a:pt x="4452" y="62"/>
                    <a:pt x="4440" y="23"/>
                    <a:pt x="4410" y="7"/>
                  </a:cubicBezTo>
                  <a:cubicBezTo>
                    <a:pt x="4401" y="2"/>
                    <a:pt x="4391" y="0"/>
                    <a:pt x="4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6405969" y="3164707"/>
              <a:ext cx="49641" cy="128446"/>
            </a:xfrm>
            <a:custGeom>
              <a:avLst/>
              <a:gdLst/>
              <a:ahLst/>
              <a:cxnLst/>
              <a:rect l="l" t="t" r="r" b="b"/>
              <a:pathLst>
                <a:path w="2892" h="7483" extrusionOk="0">
                  <a:moveTo>
                    <a:pt x="2808" y="0"/>
                  </a:moveTo>
                  <a:cubicBezTo>
                    <a:pt x="2784" y="0"/>
                    <a:pt x="2760" y="14"/>
                    <a:pt x="2751" y="46"/>
                  </a:cubicBezTo>
                  <a:lnTo>
                    <a:pt x="11" y="7398"/>
                  </a:lnTo>
                  <a:cubicBezTo>
                    <a:pt x="0" y="7429"/>
                    <a:pt x="16" y="7465"/>
                    <a:pt x="49" y="7478"/>
                  </a:cubicBezTo>
                  <a:cubicBezTo>
                    <a:pt x="55" y="7481"/>
                    <a:pt x="63" y="7482"/>
                    <a:pt x="71" y="7482"/>
                  </a:cubicBezTo>
                  <a:cubicBezTo>
                    <a:pt x="97" y="7482"/>
                    <a:pt x="121" y="7465"/>
                    <a:pt x="130" y="7440"/>
                  </a:cubicBezTo>
                  <a:lnTo>
                    <a:pt x="2868" y="89"/>
                  </a:lnTo>
                  <a:cubicBezTo>
                    <a:pt x="2891" y="38"/>
                    <a:pt x="2849" y="0"/>
                    <a:pt x="2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560559" y="2874309"/>
              <a:ext cx="896305" cy="1095487"/>
            </a:xfrm>
            <a:custGeom>
              <a:avLst/>
              <a:gdLst/>
              <a:ahLst/>
              <a:cxnLst/>
              <a:rect l="l" t="t" r="r" b="b"/>
              <a:pathLst>
                <a:path w="52217" h="63821" extrusionOk="0">
                  <a:moveTo>
                    <a:pt x="20318" y="0"/>
                  </a:moveTo>
                  <a:cubicBezTo>
                    <a:pt x="19836" y="0"/>
                    <a:pt x="19346" y="54"/>
                    <a:pt x="18855" y="165"/>
                  </a:cubicBezTo>
                  <a:cubicBezTo>
                    <a:pt x="15592" y="906"/>
                    <a:pt x="13245" y="4490"/>
                    <a:pt x="13871" y="7780"/>
                  </a:cubicBezTo>
                  <a:cubicBezTo>
                    <a:pt x="14159" y="9319"/>
                    <a:pt x="14992" y="10703"/>
                    <a:pt x="16219" y="11680"/>
                  </a:cubicBezTo>
                  <a:cubicBezTo>
                    <a:pt x="17148" y="12422"/>
                    <a:pt x="17588" y="13620"/>
                    <a:pt x="17358" y="14789"/>
                  </a:cubicBezTo>
                  <a:lnTo>
                    <a:pt x="17289" y="15140"/>
                  </a:lnTo>
                  <a:cubicBezTo>
                    <a:pt x="17078" y="16219"/>
                    <a:pt x="16289" y="17009"/>
                    <a:pt x="15280" y="17209"/>
                  </a:cubicBezTo>
                  <a:lnTo>
                    <a:pt x="1" y="20233"/>
                  </a:lnTo>
                  <a:lnTo>
                    <a:pt x="2986" y="35316"/>
                  </a:lnTo>
                  <a:cubicBezTo>
                    <a:pt x="3548" y="35119"/>
                    <a:pt x="4043" y="34767"/>
                    <a:pt x="4415" y="34302"/>
                  </a:cubicBezTo>
                  <a:cubicBezTo>
                    <a:pt x="5355" y="33122"/>
                    <a:pt x="6674" y="32303"/>
                    <a:pt x="8150" y="31987"/>
                  </a:cubicBezTo>
                  <a:cubicBezTo>
                    <a:pt x="8566" y="31897"/>
                    <a:pt x="8986" y="31854"/>
                    <a:pt x="9404" y="31854"/>
                  </a:cubicBezTo>
                  <a:cubicBezTo>
                    <a:pt x="12366" y="31854"/>
                    <a:pt x="15259" y="34002"/>
                    <a:pt x="15927" y="36934"/>
                  </a:cubicBezTo>
                  <a:cubicBezTo>
                    <a:pt x="16751" y="40551"/>
                    <a:pt x="14423" y="44110"/>
                    <a:pt x="10810" y="44826"/>
                  </a:cubicBezTo>
                  <a:cubicBezTo>
                    <a:pt x="10387" y="44910"/>
                    <a:pt x="9959" y="44952"/>
                    <a:pt x="9534" y="44952"/>
                  </a:cubicBezTo>
                  <a:cubicBezTo>
                    <a:pt x="8432" y="44952"/>
                    <a:pt x="7341" y="44673"/>
                    <a:pt x="6366" y="44132"/>
                  </a:cubicBezTo>
                  <a:cubicBezTo>
                    <a:pt x="5892" y="43870"/>
                    <a:pt x="5360" y="43733"/>
                    <a:pt x="4820" y="43733"/>
                  </a:cubicBezTo>
                  <a:cubicBezTo>
                    <a:pt x="4765" y="43733"/>
                    <a:pt x="4710" y="43734"/>
                    <a:pt x="4654" y="43737"/>
                  </a:cubicBezTo>
                  <a:lnTo>
                    <a:pt x="8631" y="63821"/>
                  </a:lnTo>
                  <a:lnTo>
                    <a:pt x="26571" y="60269"/>
                  </a:lnTo>
                  <a:cubicBezTo>
                    <a:pt x="26373" y="59707"/>
                    <a:pt x="26022" y="59211"/>
                    <a:pt x="25557" y="58840"/>
                  </a:cubicBezTo>
                  <a:cubicBezTo>
                    <a:pt x="24376" y="57899"/>
                    <a:pt x="23559" y="56581"/>
                    <a:pt x="23242" y="55105"/>
                  </a:cubicBezTo>
                  <a:cubicBezTo>
                    <a:pt x="22517" y="51751"/>
                    <a:pt x="24841" y="48091"/>
                    <a:pt x="28187" y="47328"/>
                  </a:cubicBezTo>
                  <a:cubicBezTo>
                    <a:pt x="28680" y="47216"/>
                    <a:pt x="29173" y="47162"/>
                    <a:pt x="29657" y="47162"/>
                  </a:cubicBezTo>
                  <a:cubicBezTo>
                    <a:pt x="32722" y="47162"/>
                    <a:pt x="35461" y="49323"/>
                    <a:pt x="36079" y="52445"/>
                  </a:cubicBezTo>
                  <a:cubicBezTo>
                    <a:pt x="36382" y="53961"/>
                    <a:pt x="36137" y="55537"/>
                    <a:pt x="35387" y="56890"/>
                  </a:cubicBezTo>
                  <a:cubicBezTo>
                    <a:pt x="35098" y="57412"/>
                    <a:pt x="34961" y="58005"/>
                    <a:pt x="34992" y="58601"/>
                  </a:cubicBezTo>
                  <a:lnTo>
                    <a:pt x="52216" y="55191"/>
                  </a:lnTo>
                  <a:lnTo>
                    <a:pt x="43586" y="11602"/>
                  </a:lnTo>
                  <a:lnTo>
                    <a:pt x="29022" y="14486"/>
                  </a:lnTo>
                  <a:cubicBezTo>
                    <a:pt x="28857" y="14519"/>
                    <a:pt x="28692" y="14535"/>
                    <a:pt x="28528" y="14535"/>
                  </a:cubicBezTo>
                  <a:cubicBezTo>
                    <a:pt x="27688" y="14535"/>
                    <a:pt x="26889" y="14117"/>
                    <a:pt x="26414" y="13397"/>
                  </a:cubicBezTo>
                  <a:lnTo>
                    <a:pt x="26178" y="13042"/>
                  </a:lnTo>
                  <a:cubicBezTo>
                    <a:pt x="25520" y="12048"/>
                    <a:pt x="25471" y="10770"/>
                    <a:pt x="26048" y="9728"/>
                  </a:cubicBezTo>
                  <a:cubicBezTo>
                    <a:pt x="26799" y="8376"/>
                    <a:pt x="27044" y="6802"/>
                    <a:pt x="26743" y="5285"/>
                  </a:cubicBezTo>
                  <a:cubicBezTo>
                    <a:pt x="26124" y="2163"/>
                    <a:pt x="23384" y="0"/>
                    <a:pt x="20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6300439" y="3299177"/>
              <a:ext cx="513371" cy="411565"/>
            </a:xfrm>
            <a:custGeom>
              <a:avLst/>
              <a:gdLst/>
              <a:ahLst/>
              <a:cxnLst/>
              <a:rect l="l" t="t" r="r" b="b"/>
              <a:pathLst>
                <a:path w="29908" h="23977" extrusionOk="0">
                  <a:moveTo>
                    <a:pt x="21218" y="1"/>
                  </a:moveTo>
                  <a:lnTo>
                    <a:pt x="15401" y="8656"/>
                  </a:lnTo>
                  <a:lnTo>
                    <a:pt x="0" y="19066"/>
                  </a:lnTo>
                  <a:lnTo>
                    <a:pt x="1666" y="23977"/>
                  </a:lnTo>
                  <a:lnTo>
                    <a:pt x="22941" y="14593"/>
                  </a:lnTo>
                  <a:lnTo>
                    <a:pt x="29908" y="5417"/>
                  </a:lnTo>
                  <a:lnTo>
                    <a:pt x="21218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6172354" y="3735477"/>
              <a:ext cx="102561" cy="53280"/>
            </a:xfrm>
            <a:custGeom>
              <a:avLst/>
              <a:gdLst/>
              <a:ahLst/>
              <a:cxnLst/>
              <a:rect l="l" t="t" r="r" b="b"/>
              <a:pathLst>
                <a:path w="5975" h="3104" extrusionOk="0">
                  <a:moveTo>
                    <a:pt x="5757" y="0"/>
                  </a:moveTo>
                  <a:lnTo>
                    <a:pt x="1172" y="1320"/>
                  </a:lnTo>
                  <a:cubicBezTo>
                    <a:pt x="1035" y="1370"/>
                    <a:pt x="912" y="1456"/>
                    <a:pt x="820" y="1570"/>
                  </a:cubicBezTo>
                  <a:cubicBezTo>
                    <a:pt x="542" y="1910"/>
                    <a:pt x="1" y="2994"/>
                    <a:pt x="419" y="3096"/>
                  </a:cubicBezTo>
                  <a:cubicBezTo>
                    <a:pt x="439" y="3101"/>
                    <a:pt x="466" y="3103"/>
                    <a:pt x="499" y="3103"/>
                  </a:cubicBezTo>
                  <a:cubicBezTo>
                    <a:pt x="1338" y="3103"/>
                    <a:pt x="5974" y="1511"/>
                    <a:pt x="5974" y="1511"/>
                  </a:cubicBezTo>
                  <a:lnTo>
                    <a:pt x="5757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6151704" y="3637637"/>
              <a:ext cx="123279" cy="129115"/>
            </a:xfrm>
            <a:custGeom>
              <a:avLst/>
              <a:gdLst/>
              <a:ahLst/>
              <a:cxnLst/>
              <a:rect l="l" t="t" r="r" b="b"/>
              <a:pathLst>
                <a:path w="7182" h="7522" extrusionOk="0">
                  <a:moveTo>
                    <a:pt x="7182" y="0"/>
                  </a:moveTo>
                  <a:lnTo>
                    <a:pt x="6288" y="1242"/>
                  </a:lnTo>
                  <a:cubicBezTo>
                    <a:pt x="6129" y="1462"/>
                    <a:pt x="5934" y="1652"/>
                    <a:pt x="5709" y="1802"/>
                  </a:cubicBezTo>
                  <a:lnTo>
                    <a:pt x="2477" y="3697"/>
                  </a:lnTo>
                  <a:cubicBezTo>
                    <a:pt x="2029" y="3959"/>
                    <a:pt x="1715" y="4427"/>
                    <a:pt x="1712" y="4945"/>
                  </a:cubicBezTo>
                  <a:cubicBezTo>
                    <a:pt x="1711" y="5184"/>
                    <a:pt x="1775" y="5399"/>
                    <a:pt x="1976" y="5496"/>
                  </a:cubicBezTo>
                  <a:cubicBezTo>
                    <a:pt x="2015" y="5515"/>
                    <a:pt x="2072" y="5523"/>
                    <a:pt x="2143" y="5523"/>
                  </a:cubicBezTo>
                  <a:cubicBezTo>
                    <a:pt x="2236" y="5523"/>
                    <a:pt x="2354" y="5508"/>
                    <a:pt x="2491" y="5481"/>
                  </a:cubicBezTo>
                  <a:lnTo>
                    <a:pt x="2491" y="5481"/>
                  </a:lnTo>
                  <a:lnTo>
                    <a:pt x="1280" y="5924"/>
                  </a:lnTo>
                  <a:cubicBezTo>
                    <a:pt x="1171" y="5964"/>
                    <a:pt x="1073" y="6033"/>
                    <a:pt x="999" y="6123"/>
                  </a:cubicBezTo>
                  <a:cubicBezTo>
                    <a:pt x="703" y="6477"/>
                    <a:pt x="1" y="7392"/>
                    <a:pt x="506" y="7513"/>
                  </a:cubicBezTo>
                  <a:cubicBezTo>
                    <a:pt x="530" y="7519"/>
                    <a:pt x="561" y="7522"/>
                    <a:pt x="598" y="7522"/>
                  </a:cubicBezTo>
                  <a:cubicBezTo>
                    <a:pt x="1554" y="7522"/>
                    <a:pt x="6842" y="5705"/>
                    <a:pt x="6842" y="5705"/>
                  </a:cubicBezTo>
                  <a:lnTo>
                    <a:pt x="7182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6200521" y="3618910"/>
              <a:ext cx="175735" cy="185159"/>
            </a:xfrm>
            <a:custGeom>
              <a:avLst/>
              <a:gdLst/>
              <a:ahLst/>
              <a:cxnLst/>
              <a:rect l="l" t="t" r="r" b="b"/>
              <a:pathLst>
                <a:path w="10238" h="10787" extrusionOk="0">
                  <a:moveTo>
                    <a:pt x="6782" y="1"/>
                  </a:moveTo>
                  <a:lnTo>
                    <a:pt x="4338" y="1093"/>
                  </a:lnTo>
                  <a:lnTo>
                    <a:pt x="3508" y="4918"/>
                  </a:lnTo>
                  <a:lnTo>
                    <a:pt x="3810" y="8230"/>
                  </a:lnTo>
                  <a:lnTo>
                    <a:pt x="826" y="9383"/>
                  </a:lnTo>
                  <a:cubicBezTo>
                    <a:pt x="470" y="9642"/>
                    <a:pt x="191" y="9912"/>
                    <a:pt x="91" y="10138"/>
                  </a:cubicBezTo>
                  <a:cubicBezTo>
                    <a:pt x="1" y="10342"/>
                    <a:pt x="60" y="10748"/>
                    <a:pt x="204" y="10784"/>
                  </a:cubicBezTo>
                  <a:cubicBezTo>
                    <a:pt x="211" y="10785"/>
                    <a:pt x="220" y="10786"/>
                    <a:pt x="232" y="10786"/>
                  </a:cubicBezTo>
                  <a:cubicBezTo>
                    <a:pt x="639" y="10786"/>
                    <a:pt x="3733" y="9806"/>
                    <a:pt x="4352" y="9663"/>
                  </a:cubicBezTo>
                  <a:cubicBezTo>
                    <a:pt x="4414" y="9649"/>
                    <a:pt x="4477" y="9628"/>
                    <a:pt x="4534" y="9600"/>
                  </a:cubicBezTo>
                  <a:lnTo>
                    <a:pt x="7263" y="7760"/>
                  </a:lnTo>
                  <a:cubicBezTo>
                    <a:pt x="7584" y="7545"/>
                    <a:pt x="7837" y="7244"/>
                    <a:pt x="7993" y="6890"/>
                  </a:cubicBezTo>
                  <a:cubicBezTo>
                    <a:pt x="10238" y="1770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6221274" y="3597230"/>
              <a:ext cx="101668" cy="69364"/>
            </a:xfrm>
            <a:custGeom>
              <a:avLst/>
              <a:gdLst/>
              <a:ahLst/>
              <a:cxnLst/>
              <a:rect l="l" t="t" r="r" b="b"/>
              <a:pathLst>
                <a:path w="5923" h="4041" extrusionOk="0">
                  <a:moveTo>
                    <a:pt x="1704" y="0"/>
                  </a:moveTo>
                  <a:cubicBezTo>
                    <a:pt x="1011" y="0"/>
                    <a:pt x="391" y="229"/>
                    <a:pt x="168" y="409"/>
                  </a:cubicBezTo>
                  <a:cubicBezTo>
                    <a:pt x="1" y="544"/>
                    <a:pt x="32" y="808"/>
                    <a:pt x="222" y="905"/>
                  </a:cubicBezTo>
                  <a:lnTo>
                    <a:pt x="1715" y="1671"/>
                  </a:lnTo>
                  <a:cubicBezTo>
                    <a:pt x="1984" y="1858"/>
                    <a:pt x="2353" y="2016"/>
                    <a:pt x="2592" y="2232"/>
                  </a:cubicBezTo>
                  <a:cubicBezTo>
                    <a:pt x="2803" y="2426"/>
                    <a:pt x="2807" y="2758"/>
                    <a:pt x="2633" y="2983"/>
                  </a:cubicBezTo>
                  <a:lnTo>
                    <a:pt x="1807" y="4041"/>
                  </a:lnTo>
                  <a:lnTo>
                    <a:pt x="5923" y="1240"/>
                  </a:lnTo>
                  <a:lnTo>
                    <a:pt x="2639" y="159"/>
                  </a:lnTo>
                  <a:cubicBezTo>
                    <a:pt x="2332" y="45"/>
                    <a:pt x="2011" y="0"/>
                    <a:pt x="1704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6192471" y="3705078"/>
              <a:ext cx="74754" cy="28065"/>
            </a:xfrm>
            <a:custGeom>
              <a:avLst/>
              <a:gdLst/>
              <a:ahLst/>
              <a:cxnLst/>
              <a:rect l="l" t="t" r="r" b="b"/>
              <a:pathLst>
                <a:path w="4355" h="1635" extrusionOk="0">
                  <a:moveTo>
                    <a:pt x="4273" y="0"/>
                  </a:moveTo>
                  <a:cubicBezTo>
                    <a:pt x="4264" y="0"/>
                    <a:pt x="4254" y="2"/>
                    <a:pt x="4245" y="6"/>
                  </a:cubicBezTo>
                  <a:lnTo>
                    <a:pt x="95" y="1475"/>
                  </a:lnTo>
                  <a:cubicBezTo>
                    <a:pt x="0" y="1504"/>
                    <a:pt x="33" y="1635"/>
                    <a:pt x="115" y="1635"/>
                  </a:cubicBezTo>
                  <a:cubicBezTo>
                    <a:pt x="125" y="1635"/>
                    <a:pt x="137" y="1633"/>
                    <a:pt x="148" y="1628"/>
                  </a:cubicBezTo>
                  <a:lnTo>
                    <a:pt x="4298" y="157"/>
                  </a:lnTo>
                  <a:cubicBezTo>
                    <a:pt x="4320" y="149"/>
                    <a:pt x="4337" y="133"/>
                    <a:pt x="4345" y="113"/>
                  </a:cubicBezTo>
                  <a:cubicBezTo>
                    <a:pt x="4354" y="94"/>
                    <a:pt x="4354" y="73"/>
                    <a:pt x="4348" y="54"/>
                  </a:cubicBezTo>
                  <a:cubicBezTo>
                    <a:pt x="4336" y="21"/>
                    <a:pt x="430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6185983" y="3731667"/>
              <a:ext cx="84726" cy="31584"/>
            </a:xfrm>
            <a:custGeom>
              <a:avLst/>
              <a:gdLst/>
              <a:ahLst/>
              <a:cxnLst/>
              <a:rect l="l" t="t" r="r" b="b"/>
              <a:pathLst>
                <a:path w="4936" h="1840" extrusionOk="0">
                  <a:moveTo>
                    <a:pt x="4854" y="1"/>
                  </a:moveTo>
                  <a:cubicBezTo>
                    <a:pt x="4845" y="1"/>
                    <a:pt x="4835" y="2"/>
                    <a:pt x="4826" y="6"/>
                  </a:cubicBezTo>
                  <a:lnTo>
                    <a:pt x="91" y="1683"/>
                  </a:lnTo>
                  <a:cubicBezTo>
                    <a:pt x="0" y="1715"/>
                    <a:pt x="35" y="1839"/>
                    <a:pt x="115" y="1839"/>
                  </a:cubicBezTo>
                  <a:cubicBezTo>
                    <a:pt x="124" y="1839"/>
                    <a:pt x="134" y="1838"/>
                    <a:pt x="144" y="1834"/>
                  </a:cubicBezTo>
                  <a:lnTo>
                    <a:pt x="4881" y="157"/>
                  </a:lnTo>
                  <a:cubicBezTo>
                    <a:pt x="4901" y="151"/>
                    <a:pt x="4918" y="135"/>
                    <a:pt x="4926" y="115"/>
                  </a:cubicBezTo>
                  <a:cubicBezTo>
                    <a:pt x="4935" y="95"/>
                    <a:pt x="4935" y="73"/>
                    <a:pt x="4929" y="54"/>
                  </a:cubicBezTo>
                  <a:cubicBezTo>
                    <a:pt x="4917" y="21"/>
                    <a:pt x="4886" y="1"/>
                    <a:pt x="4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6210117" y="3758856"/>
              <a:ext cx="64231" cy="24323"/>
            </a:xfrm>
            <a:custGeom>
              <a:avLst/>
              <a:gdLst/>
              <a:ahLst/>
              <a:cxnLst/>
              <a:rect l="l" t="t" r="r" b="b"/>
              <a:pathLst>
                <a:path w="3742" h="1417" extrusionOk="0">
                  <a:moveTo>
                    <a:pt x="3660" y="0"/>
                  </a:moveTo>
                  <a:cubicBezTo>
                    <a:pt x="3651" y="0"/>
                    <a:pt x="3641" y="2"/>
                    <a:pt x="3632" y="5"/>
                  </a:cubicBezTo>
                  <a:lnTo>
                    <a:pt x="88" y="1261"/>
                  </a:lnTo>
                  <a:cubicBezTo>
                    <a:pt x="0" y="1295"/>
                    <a:pt x="34" y="1417"/>
                    <a:pt x="115" y="1417"/>
                  </a:cubicBezTo>
                  <a:cubicBezTo>
                    <a:pt x="124" y="1417"/>
                    <a:pt x="133" y="1415"/>
                    <a:pt x="142" y="1412"/>
                  </a:cubicBezTo>
                  <a:lnTo>
                    <a:pt x="3685" y="156"/>
                  </a:lnTo>
                  <a:cubicBezTo>
                    <a:pt x="3707" y="149"/>
                    <a:pt x="3723" y="135"/>
                    <a:pt x="3732" y="114"/>
                  </a:cubicBezTo>
                  <a:cubicBezTo>
                    <a:pt x="3741" y="96"/>
                    <a:pt x="3741" y="74"/>
                    <a:pt x="3735" y="53"/>
                  </a:cubicBezTo>
                  <a:cubicBezTo>
                    <a:pt x="3723" y="21"/>
                    <a:pt x="3693" y="0"/>
                    <a:pt x="36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6854765" y="2836220"/>
              <a:ext cx="47049" cy="41917"/>
            </a:xfrm>
            <a:custGeom>
              <a:avLst/>
              <a:gdLst/>
              <a:ahLst/>
              <a:cxnLst/>
              <a:rect l="l" t="t" r="r" b="b"/>
              <a:pathLst>
                <a:path w="2741" h="2442" extrusionOk="0">
                  <a:moveTo>
                    <a:pt x="1314" y="0"/>
                  </a:moveTo>
                  <a:lnTo>
                    <a:pt x="1" y="2442"/>
                  </a:lnTo>
                  <a:lnTo>
                    <a:pt x="2740" y="2071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6808179" y="2877502"/>
              <a:ext cx="47032" cy="41900"/>
            </a:xfrm>
            <a:custGeom>
              <a:avLst/>
              <a:gdLst/>
              <a:ahLst/>
              <a:cxnLst/>
              <a:rect l="l" t="t" r="r" b="b"/>
              <a:pathLst>
                <a:path w="2740" h="2441" extrusionOk="0">
                  <a:moveTo>
                    <a:pt x="2740" y="1"/>
                  </a:moveTo>
                  <a:lnTo>
                    <a:pt x="0" y="372"/>
                  </a:lnTo>
                  <a:lnTo>
                    <a:pt x="1426" y="244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6629663" y="3025705"/>
              <a:ext cx="175632" cy="86735"/>
            </a:xfrm>
            <a:custGeom>
              <a:avLst/>
              <a:gdLst/>
              <a:ahLst/>
              <a:cxnLst/>
              <a:rect l="l" t="t" r="r" b="b"/>
              <a:pathLst>
                <a:path w="10232" h="5053" extrusionOk="0">
                  <a:moveTo>
                    <a:pt x="7659" y="1"/>
                  </a:moveTo>
                  <a:cubicBezTo>
                    <a:pt x="7621" y="1"/>
                    <a:pt x="7600" y="2"/>
                    <a:pt x="7600" y="2"/>
                  </a:cubicBezTo>
                  <a:lnTo>
                    <a:pt x="1" y="4120"/>
                  </a:lnTo>
                  <a:cubicBezTo>
                    <a:pt x="1" y="4120"/>
                    <a:pt x="2560" y="5052"/>
                    <a:pt x="4608" y="5052"/>
                  </a:cubicBezTo>
                  <a:cubicBezTo>
                    <a:pt x="5408" y="5052"/>
                    <a:pt x="6130" y="4910"/>
                    <a:pt x="6592" y="4515"/>
                  </a:cubicBezTo>
                  <a:cubicBezTo>
                    <a:pt x="7993" y="3315"/>
                    <a:pt x="6304" y="3227"/>
                    <a:pt x="5776" y="3227"/>
                  </a:cubicBezTo>
                  <a:cubicBezTo>
                    <a:pt x="5685" y="3227"/>
                    <a:pt x="5628" y="3229"/>
                    <a:pt x="5628" y="3229"/>
                  </a:cubicBezTo>
                  <a:cubicBezTo>
                    <a:pt x="5628" y="3229"/>
                    <a:pt x="10232" y="2566"/>
                    <a:pt x="9832" y="1244"/>
                  </a:cubicBezTo>
                  <a:cubicBezTo>
                    <a:pt x="9476" y="64"/>
                    <a:pt x="7977" y="1"/>
                    <a:pt x="7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6551082" y="3004180"/>
              <a:ext cx="80058" cy="93309"/>
            </a:xfrm>
            <a:custGeom>
              <a:avLst/>
              <a:gdLst/>
              <a:ahLst/>
              <a:cxnLst/>
              <a:rect l="l" t="t" r="r" b="b"/>
              <a:pathLst>
                <a:path w="4664" h="5436" extrusionOk="0">
                  <a:moveTo>
                    <a:pt x="3609" y="1"/>
                  </a:moveTo>
                  <a:cubicBezTo>
                    <a:pt x="3295" y="1"/>
                    <a:pt x="1791" y="63"/>
                    <a:pt x="1434" y="1245"/>
                  </a:cubicBezTo>
                  <a:cubicBezTo>
                    <a:pt x="1035" y="2566"/>
                    <a:pt x="3033" y="3109"/>
                    <a:pt x="3033" y="3109"/>
                  </a:cubicBezTo>
                  <a:cubicBezTo>
                    <a:pt x="3033" y="3109"/>
                    <a:pt x="0" y="3839"/>
                    <a:pt x="1858" y="4947"/>
                  </a:cubicBezTo>
                  <a:cubicBezTo>
                    <a:pt x="2522" y="5342"/>
                    <a:pt x="3262" y="5435"/>
                    <a:pt x="3815" y="5435"/>
                  </a:cubicBezTo>
                  <a:cubicBezTo>
                    <a:pt x="4316" y="5435"/>
                    <a:pt x="4663" y="5359"/>
                    <a:pt x="4663" y="5359"/>
                  </a:cubicBezTo>
                  <a:lnTo>
                    <a:pt x="3666" y="1"/>
                  </a:lnTo>
                  <a:cubicBezTo>
                    <a:pt x="3666" y="1"/>
                    <a:pt x="3646" y="1"/>
                    <a:pt x="3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6649094" y="3299177"/>
              <a:ext cx="164715" cy="113358"/>
            </a:xfrm>
            <a:custGeom>
              <a:avLst/>
              <a:gdLst/>
              <a:ahLst/>
              <a:cxnLst/>
              <a:rect l="l" t="t" r="r" b="b"/>
              <a:pathLst>
                <a:path w="9596" h="6604" extrusionOk="0">
                  <a:moveTo>
                    <a:pt x="906" y="1"/>
                  </a:moveTo>
                  <a:lnTo>
                    <a:pt x="906" y="1"/>
                  </a:lnTo>
                  <a:cubicBezTo>
                    <a:pt x="906" y="1"/>
                    <a:pt x="1" y="3104"/>
                    <a:pt x="2210" y="3104"/>
                  </a:cubicBezTo>
                  <a:cubicBezTo>
                    <a:pt x="2432" y="3104"/>
                    <a:pt x="2685" y="3073"/>
                    <a:pt x="2973" y="3004"/>
                  </a:cubicBezTo>
                  <a:cubicBezTo>
                    <a:pt x="2973" y="3004"/>
                    <a:pt x="3134" y="5162"/>
                    <a:pt x="4951" y="5162"/>
                  </a:cubicBezTo>
                  <a:cubicBezTo>
                    <a:pt x="5273" y="5162"/>
                    <a:pt x="5647" y="5095"/>
                    <a:pt x="6081" y="4935"/>
                  </a:cubicBezTo>
                  <a:cubicBezTo>
                    <a:pt x="6081" y="4935"/>
                    <a:pt x="6546" y="6603"/>
                    <a:pt x="7704" y="6603"/>
                  </a:cubicBezTo>
                  <a:cubicBezTo>
                    <a:pt x="8201" y="6603"/>
                    <a:pt x="8825" y="6296"/>
                    <a:pt x="9596" y="5417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62" name="Google Shape;362;p35"/>
          <p:cNvSpPr txBox="1">
            <a:spLocks noGrp="1"/>
          </p:cNvSpPr>
          <p:nvPr>
            <p:ph type="ctrTitle"/>
          </p:nvPr>
        </p:nvSpPr>
        <p:spPr>
          <a:xfrm>
            <a:off x="783925" y="1288975"/>
            <a:ext cx="75762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Management of Organizational Data</a:t>
            </a:r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Presentation</a:t>
            </a:r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05C80B6C-8D4B-0C41-D5DF-E6D47B428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41" y="-29737"/>
            <a:ext cx="864259" cy="1169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B8A1C-2A62-8F17-1A55-14A377C3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50" y="427865"/>
            <a:ext cx="2729400" cy="572700"/>
          </a:xfrm>
        </p:spPr>
        <p:txBody>
          <a:bodyPr/>
          <a:lstStyle/>
          <a:p>
            <a:r>
              <a:rPr lang="en-US"/>
              <a:t>Tables given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2D3A-A7BD-B46F-80B7-170258292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066" y="1293152"/>
            <a:ext cx="2919899" cy="3472057"/>
          </a:xfrm>
        </p:spPr>
        <p:txBody>
          <a:bodyPr/>
          <a:lstStyle/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Catalogue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Order details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Salesman details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Sales details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Ship Invoices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2C856-F39E-865E-9881-63E0351ED9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99650" y="1202915"/>
            <a:ext cx="3000110" cy="3562294"/>
          </a:xfrm>
        </p:spPr>
        <p:txBody>
          <a:bodyPr/>
          <a:lstStyle/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Catalogue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Orders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Order-Catalogue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Salesman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endParaRPr lang="en-US" b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>
                <a:latin typeface="Open Sans" panose="020B0606030504020204" pitchFamily="34" charset="0"/>
                <a:cs typeface="Open Sans" panose="020B0606030504020204" pitchFamily="34" charset="0"/>
              </a:rPr>
              <a:t>Invoice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17DB97-0D46-58D3-E235-ABDAEB4082E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239492" y="427865"/>
            <a:ext cx="2889821" cy="572700"/>
          </a:xfrm>
        </p:spPr>
        <p:txBody>
          <a:bodyPr/>
          <a:lstStyle/>
          <a:p>
            <a:r>
              <a:rPr lang="en-US"/>
              <a:t>Entities Created</a:t>
            </a:r>
          </a:p>
        </p:txBody>
      </p:sp>
      <p:sp>
        <p:nvSpPr>
          <p:cNvPr id="8" name="Google Shape;3789;p76">
            <a:extLst>
              <a:ext uri="{FF2B5EF4-FFF2-40B4-BE49-F238E27FC236}">
                <a16:creationId xmlns:a16="http://schemas.microsoft.com/office/drawing/2014/main" id="{8D52E6B3-FD35-75A9-DAC7-AEFF169A52D1}"/>
              </a:ext>
            </a:extLst>
          </p:cNvPr>
          <p:cNvSpPr/>
          <p:nvPr/>
        </p:nvSpPr>
        <p:spPr>
          <a:xfrm>
            <a:off x="4281013" y="2200275"/>
            <a:ext cx="581973" cy="74295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32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6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Relationship Schema</a:t>
            </a:r>
            <a:endParaRPr dirty="0"/>
          </a:p>
        </p:txBody>
      </p:sp>
      <p:sp>
        <p:nvSpPr>
          <p:cNvPr id="1221" name="Google Shape;1221;p46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" name="Google Shape;3271;p70">
            <a:extLst>
              <a:ext uri="{FF2B5EF4-FFF2-40B4-BE49-F238E27FC236}">
                <a16:creationId xmlns:a16="http://schemas.microsoft.com/office/drawing/2014/main" id="{7F054002-FE71-6C9F-8B6F-F1DEEA8972DA}"/>
              </a:ext>
            </a:extLst>
          </p:cNvPr>
          <p:cNvGrpSpPr/>
          <p:nvPr/>
        </p:nvGrpSpPr>
        <p:grpSpPr>
          <a:xfrm>
            <a:off x="-4" y="1262528"/>
            <a:ext cx="3985418" cy="2833689"/>
            <a:chOff x="10558175" y="2854475"/>
            <a:chExt cx="3549825" cy="2160250"/>
          </a:xfrm>
        </p:grpSpPr>
        <p:sp>
          <p:nvSpPr>
            <p:cNvPr id="3" name="Google Shape;3272;p70">
              <a:extLst>
                <a:ext uri="{FF2B5EF4-FFF2-40B4-BE49-F238E27FC236}">
                  <a16:creationId xmlns:a16="http://schemas.microsoft.com/office/drawing/2014/main" id="{6C712FDA-C2AB-C4B5-4401-1E31071AB2DF}"/>
                </a:ext>
              </a:extLst>
            </p:cNvPr>
            <p:cNvSpPr/>
            <p:nvPr/>
          </p:nvSpPr>
          <p:spPr>
            <a:xfrm>
              <a:off x="13033600" y="3407275"/>
              <a:ext cx="771075" cy="1503925"/>
            </a:xfrm>
            <a:custGeom>
              <a:avLst/>
              <a:gdLst/>
              <a:ahLst/>
              <a:cxnLst/>
              <a:rect l="l" t="t" r="r" b="b"/>
              <a:pathLst>
                <a:path w="30843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30843" y="60157"/>
                  </a:lnTo>
                  <a:lnTo>
                    <a:pt x="30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Google Shape;3273;p70">
              <a:extLst>
                <a:ext uri="{FF2B5EF4-FFF2-40B4-BE49-F238E27FC236}">
                  <a16:creationId xmlns:a16="http://schemas.microsoft.com/office/drawing/2014/main" id="{D00650B4-E45A-DABE-76DC-472AFD5F81BC}"/>
                </a:ext>
              </a:extLst>
            </p:cNvPr>
            <p:cNvSpPr/>
            <p:nvPr/>
          </p:nvSpPr>
          <p:spPr>
            <a:xfrm>
              <a:off x="12996275" y="3367675"/>
              <a:ext cx="845750" cy="39625"/>
            </a:xfrm>
            <a:custGeom>
              <a:avLst/>
              <a:gdLst/>
              <a:ahLst/>
              <a:cxnLst/>
              <a:rect l="l" t="t" r="r" b="b"/>
              <a:pathLst>
                <a:path w="33830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33830" y="1584"/>
                  </a:lnTo>
                  <a:lnTo>
                    <a:pt x="33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Google Shape;3274;p70">
              <a:extLst>
                <a:ext uri="{FF2B5EF4-FFF2-40B4-BE49-F238E27FC236}">
                  <a16:creationId xmlns:a16="http://schemas.microsoft.com/office/drawing/2014/main" id="{9BA2A7BD-EBF6-789D-F573-4D958F86D18E}"/>
                </a:ext>
              </a:extLst>
            </p:cNvPr>
            <p:cNvSpPr/>
            <p:nvPr/>
          </p:nvSpPr>
          <p:spPr>
            <a:xfrm>
              <a:off x="13842000" y="3367675"/>
              <a:ext cx="266000" cy="39625"/>
            </a:xfrm>
            <a:custGeom>
              <a:avLst/>
              <a:gdLst/>
              <a:ahLst/>
              <a:cxnLst/>
              <a:rect l="l" t="t" r="r" b="b"/>
              <a:pathLst>
                <a:path w="10640" h="1585" extrusionOk="0">
                  <a:moveTo>
                    <a:pt x="1" y="0"/>
                  </a:moveTo>
                  <a:lnTo>
                    <a:pt x="1" y="1584"/>
                  </a:lnTo>
                  <a:lnTo>
                    <a:pt x="10640" y="1584"/>
                  </a:lnTo>
                  <a:lnTo>
                    <a:pt x="10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Google Shape;3275;p70">
              <a:extLst>
                <a:ext uri="{FF2B5EF4-FFF2-40B4-BE49-F238E27FC236}">
                  <a16:creationId xmlns:a16="http://schemas.microsoft.com/office/drawing/2014/main" id="{236BF3BE-F2E3-F53F-A8E8-08CE4E3841C4}"/>
                </a:ext>
              </a:extLst>
            </p:cNvPr>
            <p:cNvSpPr/>
            <p:nvPr/>
          </p:nvSpPr>
          <p:spPr>
            <a:xfrm>
              <a:off x="13804650" y="3407275"/>
              <a:ext cx="261250" cy="1503925"/>
            </a:xfrm>
            <a:custGeom>
              <a:avLst/>
              <a:gdLst/>
              <a:ahLst/>
              <a:cxnLst/>
              <a:rect l="l" t="t" r="r" b="b"/>
              <a:pathLst>
                <a:path w="10450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10449" y="60157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Google Shape;3276;p70">
              <a:extLst>
                <a:ext uri="{FF2B5EF4-FFF2-40B4-BE49-F238E27FC236}">
                  <a16:creationId xmlns:a16="http://schemas.microsoft.com/office/drawing/2014/main" id="{8E40309F-C339-9C93-C33B-A783D39A7D68}"/>
                </a:ext>
              </a:extLst>
            </p:cNvPr>
            <p:cNvSpPr/>
            <p:nvPr/>
          </p:nvSpPr>
          <p:spPr>
            <a:xfrm>
              <a:off x="13111900" y="3554475"/>
              <a:ext cx="614500" cy="351375"/>
            </a:xfrm>
            <a:custGeom>
              <a:avLst/>
              <a:gdLst/>
              <a:ahLst/>
              <a:cxnLst/>
              <a:rect l="l" t="t" r="r" b="b"/>
              <a:pathLst>
                <a:path w="24580" h="14055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5"/>
                  </a:lnTo>
                  <a:lnTo>
                    <a:pt x="24579" y="14055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3277;p70">
              <a:extLst>
                <a:ext uri="{FF2B5EF4-FFF2-40B4-BE49-F238E27FC236}">
                  <a16:creationId xmlns:a16="http://schemas.microsoft.com/office/drawing/2014/main" id="{2A768A99-64A6-5329-6CD4-D5F47DC3EE2D}"/>
                </a:ext>
              </a:extLst>
            </p:cNvPr>
            <p:cNvSpPr/>
            <p:nvPr/>
          </p:nvSpPr>
          <p:spPr>
            <a:xfrm>
              <a:off x="13334725" y="3659125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3278;p70">
              <a:extLst>
                <a:ext uri="{FF2B5EF4-FFF2-40B4-BE49-F238E27FC236}">
                  <a16:creationId xmlns:a16="http://schemas.microsoft.com/office/drawing/2014/main" id="{1B6B4AD3-2932-E412-664A-29441B5AF90D}"/>
                </a:ext>
              </a:extLst>
            </p:cNvPr>
            <p:cNvSpPr/>
            <p:nvPr/>
          </p:nvSpPr>
          <p:spPr>
            <a:xfrm>
              <a:off x="13363850" y="365855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0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Google Shape;3279;p70">
              <a:extLst>
                <a:ext uri="{FF2B5EF4-FFF2-40B4-BE49-F238E27FC236}">
                  <a16:creationId xmlns:a16="http://schemas.microsoft.com/office/drawing/2014/main" id="{4B32CA18-5E8A-AA8E-A8CF-090988C96CC9}"/>
                </a:ext>
              </a:extLst>
            </p:cNvPr>
            <p:cNvSpPr/>
            <p:nvPr/>
          </p:nvSpPr>
          <p:spPr>
            <a:xfrm>
              <a:off x="13111900" y="3984025"/>
              <a:ext cx="614500" cy="351400"/>
            </a:xfrm>
            <a:custGeom>
              <a:avLst/>
              <a:gdLst/>
              <a:ahLst/>
              <a:cxnLst/>
              <a:rect l="l" t="t" r="r" b="b"/>
              <a:pathLst>
                <a:path w="24580" h="14056" extrusionOk="0">
                  <a:moveTo>
                    <a:pt x="24125" y="455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5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3280;p70">
              <a:extLst>
                <a:ext uri="{FF2B5EF4-FFF2-40B4-BE49-F238E27FC236}">
                  <a16:creationId xmlns:a16="http://schemas.microsoft.com/office/drawing/2014/main" id="{F059FBDB-43E2-0741-4E6C-0E16C46243BE}"/>
                </a:ext>
              </a:extLst>
            </p:cNvPr>
            <p:cNvSpPr/>
            <p:nvPr/>
          </p:nvSpPr>
          <p:spPr>
            <a:xfrm>
              <a:off x="13334725" y="4088700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3281;p70">
              <a:extLst>
                <a:ext uri="{FF2B5EF4-FFF2-40B4-BE49-F238E27FC236}">
                  <a16:creationId xmlns:a16="http://schemas.microsoft.com/office/drawing/2014/main" id="{0FFBBF4C-6023-9443-D52B-A2F84869F981}"/>
                </a:ext>
              </a:extLst>
            </p:cNvPr>
            <p:cNvSpPr/>
            <p:nvPr/>
          </p:nvSpPr>
          <p:spPr>
            <a:xfrm>
              <a:off x="13363850" y="4088125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3282;p70">
              <a:extLst>
                <a:ext uri="{FF2B5EF4-FFF2-40B4-BE49-F238E27FC236}">
                  <a16:creationId xmlns:a16="http://schemas.microsoft.com/office/drawing/2014/main" id="{1135FEB5-92DD-2861-5CB7-E9D39BA31F46}"/>
                </a:ext>
              </a:extLst>
            </p:cNvPr>
            <p:cNvSpPr/>
            <p:nvPr/>
          </p:nvSpPr>
          <p:spPr>
            <a:xfrm>
              <a:off x="13111900" y="4413600"/>
              <a:ext cx="614500" cy="351425"/>
            </a:xfrm>
            <a:custGeom>
              <a:avLst/>
              <a:gdLst/>
              <a:ahLst/>
              <a:cxnLst/>
              <a:rect l="l" t="t" r="r" b="b"/>
              <a:pathLst>
                <a:path w="24580" h="14057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3283;p70">
              <a:extLst>
                <a:ext uri="{FF2B5EF4-FFF2-40B4-BE49-F238E27FC236}">
                  <a16:creationId xmlns:a16="http://schemas.microsoft.com/office/drawing/2014/main" id="{029B2CB3-0D54-722F-5A38-58BA17956D23}"/>
                </a:ext>
              </a:extLst>
            </p:cNvPr>
            <p:cNvSpPr/>
            <p:nvPr/>
          </p:nvSpPr>
          <p:spPr>
            <a:xfrm>
              <a:off x="13334725" y="4518250"/>
              <a:ext cx="117775" cy="67750"/>
            </a:xfrm>
            <a:custGeom>
              <a:avLst/>
              <a:gdLst/>
              <a:ahLst/>
              <a:cxnLst/>
              <a:rect l="l" t="t" r="r" b="b"/>
              <a:pathLst>
                <a:path w="4711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4710" y="2709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3284;p70">
              <a:extLst>
                <a:ext uri="{FF2B5EF4-FFF2-40B4-BE49-F238E27FC236}">
                  <a16:creationId xmlns:a16="http://schemas.microsoft.com/office/drawing/2014/main" id="{E30AEF40-7CB5-231D-941C-803CF32B1026}"/>
                </a:ext>
              </a:extLst>
            </p:cNvPr>
            <p:cNvSpPr/>
            <p:nvPr/>
          </p:nvSpPr>
          <p:spPr>
            <a:xfrm>
              <a:off x="13363850" y="451770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3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3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3285;p70">
              <a:extLst>
                <a:ext uri="{FF2B5EF4-FFF2-40B4-BE49-F238E27FC236}">
                  <a16:creationId xmlns:a16="http://schemas.microsoft.com/office/drawing/2014/main" id="{91FC1EFF-A2E3-EB78-5F51-A09E0C8408F3}"/>
                </a:ext>
              </a:extLst>
            </p:cNvPr>
            <p:cNvSpPr/>
            <p:nvPr/>
          </p:nvSpPr>
          <p:spPr>
            <a:xfrm>
              <a:off x="12372175" y="4192800"/>
              <a:ext cx="221325" cy="747575"/>
            </a:xfrm>
            <a:custGeom>
              <a:avLst/>
              <a:gdLst/>
              <a:ahLst/>
              <a:cxnLst/>
              <a:rect l="l" t="t" r="r" b="b"/>
              <a:pathLst>
                <a:path w="8853" h="29903" extrusionOk="0">
                  <a:moveTo>
                    <a:pt x="1004" y="0"/>
                  </a:moveTo>
                  <a:cubicBezTo>
                    <a:pt x="932" y="0"/>
                    <a:pt x="860" y="8"/>
                    <a:pt x="787" y="26"/>
                  </a:cubicBezTo>
                  <a:cubicBezTo>
                    <a:pt x="300" y="144"/>
                    <a:pt x="0" y="639"/>
                    <a:pt x="122" y="1126"/>
                  </a:cubicBezTo>
                  <a:lnTo>
                    <a:pt x="6971" y="29208"/>
                  </a:lnTo>
                  <a:cubicBezTo>
                    <a:pt x="7069" y="29616"/>
                    <a:pt x="7433" y="29901"/>
                    <a:pt x="7852" y="29902"/>
                  </a:cubicBezTo>
                  <a:cubicBezTo>
                    <a:pt x="7925" y="29902"/>
                    <a:pt x="7998" y="29893"/>
                    <a:pt x="8067" y="29876"/>
                  </a:cubicBezTo>
                  <a:cubicBezTo>
                    <a:pt x="8555" y="29757"/>
                    <a:pt x="8853" y="29267"/>
                    <a:pt x="8735" y="28779"/>
                  </a:cubicBezTo>
                  <a:lnTo>
                    <a:pt x="1885" y="697"/>
                  </a:lnTo>
                  <a:cubicBezTo>
                    <a:pt x="1786" y="279"/>
                    <a:pt x="1414" y="0"/>
                    <a:pt x="100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3286;p70">
              <a:extLst>
                <a:ext uri="{FF2B5EF4-FFF2-40B4-BE49-F238E27FC236}">
                  <a16:creationId xmlns:a16="http://schemas.microsoft.com/office/drawing/2014/main" id="{9D5B1EE1-5D4C-278D-89B5-EF657C915D7A}"/>
                </a:ext>
              </a:extLst>
            </p:cNvPr>
            <p:cNvSpPr/>
            <p:nvPr/>
          </p:nvSpPr>
          <p:spPr>
            <a:xfrm>
              <a:off x="11703000" y="4192800"/>
              <a:ext cx="221350" cy="747575"/>
            </a:xfrm>
            <a:custGeom>
              <a:avLst/>
              <a:gdLst/>
              <a:ahLst/>
              <a:cxnLst/>
              <a:rect l="l" t="t" r="r" b="b"/>
              <a:pathLst>
                <a:path w="8854" h="29903" extrusionOk="0">
                  <a:moveTo>
                    <a:pt x="7850" y="0"/>
                  </a:moveTo>
                  <a:cubicBezTo>
                    <a:pt x="7440" y="0"/>
                    <a:pt x="7069" y="279"/>
                    <a:pt x="6968" y="697"/>
                  </a:cubicBezTo>
                  <a:lnTo>
                    <a:pt x="120" y="28779"/>
                  </a:lnTo>
                  <a:cubicBezTo>
                    <a:pt x="1" y="29267"/>
                    <a:pt x="299" y="29757"/>
                    <a:pt x="786" y="29876"/>
                  </a:cubicBezTo>
                  <a:cubicBezTo>
                    <a:pt x="856" y="29893"/>
                    <a:pt x="929" y="29902"/>
                    <a:pt x="1002" y="29902"/>
                  </a:cubicBezTo>
                  <a:cubicBezTo>
                    <a:pt x="1421" y="29901"/>
                    <a:pt x="1784" y="29616"/>
                    <a:pt x="1883" y="29208"/>
                  </a:cubicBezTo>
                  <a:lnTo>
                    <a:pt x="8733" y="1126"/>
                  </a:lnTo>
                  <a:cubicBezTo>
                    <a:pt x="8854" y="639"/>
                    <a:pt x="8555" y="144"/>
                    <a:pt x="8067" y="26"/>
                  </a:cubicBezTo>
                  <a:cubicBezTo>
                    <a:pt x="7994" y="8"/>
                    <a:pt x="7922" y="0"/>
                    <a:pt x="7850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3287;p70">
              <a:extLst>
                <a:ext uri="{FF2B5EF4-FFF2-40B4-BE49-F238E27FC236}">
                  <a16:creationId xmlns:a16="http://schemas.microsoft.com/office/drawing/2014/main" id="{6BB5AA25-BBD7-8CB5-B8C8-5DB8A7FA474F}"/>
                </a:ext>
              </a:extLst>
            </p:cNvPr>
            <p:cNvSpPr/>
            <p:nvPr/>
          </p:nvSpPr>
          <p:spPr>
            <a:xfrm>
              <a:off x="12516175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1009" y="0"/>
                  </a:moveTo>
                  <a:cubicBezTo>
                    <a:pt x="938" y="0"/>
                    <a:pt x="865" y="9"/>
                    <a:pt x="793" y="26"/>
                  </a:cubicBezTo>
                  <a:cubicBezTo>
                    <a:pt x="299" y="147"/>
                    <a:pt x="0" y="649"/>
                    <a:pt x="130" y="1141"/>
                  </a:cubicBezTo>
                  <a:lnTo>
                    <a:pt x="6980" y="29223"/>
                  </a:lnTo>
                  <a:cubicBezTo>
                    <a:pt x="7078" y="29629"/>
                    <a:pt x="7442" y="29915"/>
                    <a:pt x="7861" y="29915"/>
                  </a:cubicBezTo>
                  <a:cubicBezTo>
                    <a:pt x="7934" y="29915"/>
                    <a:pt x="8005" y="29907"/>
                    <a:pt x="8076" y="29891"/>
                  </a:cubicBezTo>
                  <a:cubicBezTo>
                    <a:pt x="8564" y="29771"/>
                    <a:pt x="8862" y="29280"/>
                    <a:pt x="8743" y="28792"/>
                  </a:cubicBezTo>
                  <a:lnTo>
                    <a:pt x="1894" y="710"/>
                  </a:lnTo>
                  <a:cubicBezTo>
                    <a:pt x="1800" y="287"/>
                    <a:pt x="1424" y="0"/>
                    <a:pt x="1009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3288;p70">
              <a:extLst>
                <a:ext uri="{FF2B5EF4-FFF2-40B4-BE49-F238E27FC236}">
                  <a16:creationId xmlns:a16="http://schemas.microsoft.com/office/drawing/2014/main" id="{B9A4D259-B2DA-5D6F-5C9D-378BAD246FF1}"/>
                </a:ext>
              </a:extLst>
            </p:cNvPr>
            <p:cNvSpPr/>
            <p:nvPr/>
          </p:nvSpPr>
          <p:spPr>
            <a:xfrm>
              <a:off x="11847200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7853" y="0"/>
                  </a:moveTo>
                  <a:cubicBezTo>
                    <a:pt x="7439" y="0"/>
                    <a:pt x="7064" y="287"/>
                    <a:pt x="6969" y="710"/>
                  </a:cubicBezTo>
                  <a:lnTo>
                    <a:pt x="120" y="28792"/>
                  </a:lnTo>
                  <a:cubicBezTo>
                    <a:pt x="0" y="29280"/>
                    <a:pt x="300" y="29771"/>
                    <a:pt x="787" y="29891"/>
                  </a:cubicBezTo>
                  <a:cubicBezTo>
                    <a:pt x="857" y="29907"/>
                    <a:pt x="930" y="29915"/>
                    <a:pt x="1003" y="29915"/>
                  </a:cubicBezTo>
                  <a:cubicBezTo>
                    <a:pt x="1420" y="29915"/>
                    <a:pt x="1784" y="29629"/>
                    <a:pt x="1883" y="29223"/>
                  </a:cubicBezTo>
                  <a:lnTo>
                    <a:pt x="8732" y="1141"/>
                  </a:lnTo>
                  <a:cubicBezTo>
                    <a:pt x="8862" y="649"/>
                    <a:pt x="8564" y="147"/>
                    <a:pt x="8069" y="26"/>
                  </a:cubicBezTo>
                  <a:cubicBezTo>
                    <a:pt x="7997" y="9"/>
                    <a:pt x="7924" y="0"/>
                    <a:pt x="7853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3289;p70">
              <a:extLst>
                <a:ext uri="{FF2B5EF4-FFF2-40B4-BE49-F238E27FC236}">
                  <a16:creationId xmlns:a16="http://schemas.microsoft.com/office/drawing/2014/main" id="{C8E7345F-8C36-43D3-C81B-67DC1CC5EE96}"/>
                </a:ext>
              </a:extLst>
            </p:cNvPr>
            <p:cNvSpPr/>
            <p:nvPr/>
          </p:nvSpPr>
          <p:spPr>
            <a:xfrm>
              <a:off x="11717700" y="3186850"/>
              <a:ext cx="1189425" cy="1108300"/>
            </a:xfrm>
            <a:custGeom>
              <a:avLst/>
              <a:gdLst/>
              <a:ahLst/>
              <a:cxnLst/>
              <a:rect l="l" t="t" r="r" b="b"/>
              <a:pathLst>
                <a:path w="47577" h="44332" extrusionOk="0">
                  <a:moveTo>
                    <a:pt x="28885" y="1"/>
                  </a:moveTo>
                  <a:cubicBezTo>
                    <a:pt x="21135" y="1"/>
                    <a:pt x="13430" y="2071"/>
                    <a:pt x="12388" y="5717"/>
                  </a:cubicBezTo>
                  <a:cubicBezTo>
                    <a:pt x="10280" y="13098"/>
                    <a:pt x="18881" y="32036"/>
                    <a:pt x="15156" y="33788"/>
                  </a:cubicBezTo>
                  <a:cubicBezTo>
                    <a:pt x="12916" y="34843"/>
                    <a:pt x="10205" y="35694"/>
                    <a:pt x="5771" y="36345"/>
                  </a:cubicBezTo>
                  <a:cubicBezTo>
                    <a:pt x="1" y="37196"/>
                    <a:pt x="1028" y="44331"/>
                    <a:pt x="5771" y="44331"/>
                  </a:cubicBezTo>
                  <a:lnTo>
                    <a:pt x="34133" y="44331"/>
                  </a:lnTo>
                  <a:cubicBezTo>
                    <a:pt x="39273" y="44331"/>
                    <a:pt x="39669" y="39323"/>
                    <a:pt x="39669" y="35633"/>
                  </a:cubicBezTo>
                  <a:cubicBezTo>
                    <a:pt x="39669" y="31942"/>
                    <a:pt x="47576" y="16656"/>
                    <a:pt x="45730" y="7035"/>
                  </a:cubicBezTo>
                  <a:cubicBezTo>
                    <a:pt x="44798" y="2169"/>
                    <a:pt x="36818" y="1"/>
                    <a:pt x="28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3290;p70">
              <a:extLst>
                <a:ext uri="{FF2B5EF4-FFF2-40B4-BE49-F238E27FC236}">
                  <a16:creationId xmlns:a16="http://schemas.microsoft.com/office/drawing/2014/main" id="{1C7D9491-CF67-E00A-6616-3DB623316195}"/>
                </a:ext>
              </a:extLst>
            </p:cNvPr>
            <p:cNvSpPr/>
            <p:nvPr/>
          </p:nvSpPr>
          <p:spPr>
            <a:xfrm>
              <a:off x="12117325" y="4754875"/>
              <a:ext cx="330950" cy="151550"/>
            </a:xfrm>
            <a:custGeom>
              <a:avLst/>
              <a:gdLst/>
              <a:ahLst/>
              <a:cxnLst/>
              <a:rect l="l" t="t" r="r" b="b"/>
              <a:pathLst>
                <a:path w="13238" h="6062" extrusionOk="0">
                  <a:moveTo>
                    <a:pt x="12135" y="1"/>
                  </a:moveTo>
                  <a:lnTo>
                    <a:pt x="5503" y="974"/>
                  </a:lnTo>
                  <a:cubicBezTo>
                    <a:pt x="5503" y="974"/>
                    <a:pt x="0" y="4002"/>
                    <a:pt x="227" y="5547"/>
                  </a:cubicBezTo>
                  <a:cubicBezTo>
                    <a:pt x="281" y="5917"/>
                    <a:pt x="999" y="6061"/>
                    <a:pt x="2067" y="6061"/>
                  </a:cubicBezTo>
                  <a:cubicBezTo>
                    <a:pt x="5465" y="6061"/>
                    <a:pt x="12404" y="4601"/>
                    <a:pt x="12764" y="4296"/>
                  </a:cubicBezTo>
                  <a:cubicBezTo>
                    <a:pt x="13237" y="3896"/>
                    <a:pt x="12135" y="1"/>
                    <a:pt x="12135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3291;p70">
              <a:extLst>
                <a:ext uri="{FF2B5EF4-FFF2-40B4-BE49-F238E27FC236}">
                  <a16:creationId xmlns:a16="http://schemas.microsoft.com/office/drawing/2014/main" id="{AE069A26-DC18-D0FE-D4CE-953B92029BC7}"/>
                </a:ext>
              </a:extLst>
            </p:cNvPr>
            <p:cNvSpPr/>
            <p:nvPr/>
          </p:nvSpPr>
          <p:spPr>
            <a:xfrm>
              <a:off x="12105325" y="4856775"/>
              <a:ext cx="352375" cy="63250"/>
            </a:xfrm>
            <a:custGeom>
              <a:avLst/>
              <a:gdLst/>
              <a:ahLst/>
              <a:cxnLst/>
              <a:rect l="l" t="t" r="r" b="b"/>
              <a:pathLst>
                <a:path w="14095" h="2530" extrusionOk="0">
                  <a:moveTo>
                    <a:pt x="13402" y="0"/>
                  </a:moveTo>
                  <a:cubicBezTo>
                    <a:pt x="13356" y="0"/>
                    <a:pt x="13309" y="7"/>
                    <a:pt x="13260" y="22"/>
                  </a:cubicBezTo>
                  <a:cubicBezTo>
                    <a:pt x="11089" y="687"/>
                    <a:pt x="8920" y="1078"/>
                    <a:pt x="6677" y="1368"/>
                  </a:cubicBezTo>
                  <a:cubicBezTo>
                    <a:pt x="5512" y="1519"/>
                    <a:pt x="4358" y="1646"/>
                    <a:pt x="3203" y="1646"/>
                  </a:cubicBezTo>
                  <a:cubicBezTo>
                    <a:pt x="2354" y="1646"/>
                    <a:pt x="1504" y="1577"/>
                    <a:pt x="649" y="1400"/>
                  </a:cubicBezTo>
                  <a:cubicBezTo>
                    <a:pt x="623" y="1394"/>
                    <a:pt x="597" y="1392"/>
                    <a:pt x="573" y="1392"/>
                  </a:cubicBezTo>
                  <a:cubicBezTo>
                    <a:pt x="163" y="1392"/>
                    <a:pt x="0" y="2096"/>
                    <a:pt x="438" y="2212"/>
                  </a:cubicBezTo>
                  <a:cubicBezTo>
                    <a:pt x="1329" y="2445"/>
                    <a:pt x="2232" y="2530"/>
                    <a:pt x="3138" y="2530"/>
                  </a:cubicBezTo>
                  <a:cubicBezTo>
                    <a:pt x="4296" y="2530"/>
                    <a:pt x="5457" y="2391"/>
                    <a:pt x="6606" y="2242"/>
                  </a:cubicBezTo>
                  <a:cubicBezTo>
                    <a:pt x="8994" y="1934"/>
                    <a:pt x="11301" y="1523"/>
                    <a:pt x="13611" y="817"/>
                  </a:cubicBezTo>
                  <a:cubicBezTo>
                    <a:pt x="14094" y="669"/>
                    <a:pt x="13847" y="0"/>
                    <a:pt x="13402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3292;p70">
              <a:extLst>
                <a:ext uri="{FF2B5EF4-FFF2-40B4-BE49-F238E27FC236}">
                  <a16:creationId xmlns:a16="http://schemas.microsoft.com/office/drawing/2014/main" id="{09EECFE3-8613-3D59-FD05-3C06EDB3DF58}"/>
                </a:ext>
              </a:extLst>
            </p:cNvPr>
            <p:cNvSpPr/>
            <p:nvPr/>
          </p:nvSpPr>
          <p:spPr>
            <a:xfrm>
              <a:off x="12218450" y="47779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7" y="0"/>
                  </a:moveTo>
                  <a:cubicBezTo>
                    <a:pt x="480" y="0"/>
                    <a:pt x="249" y="87"/>
                    <a:pt x="75" y="302"/>
                  </a:cubicBezTo>
                  <a:cubicBezTo>
                    <a:pt x="0" y="393"/>
                    <a:pt x="47" y="543"/>
                    <a:pt x="155" y="584"/>
                  </a:cubicBezTo>
                  <a:cubicBezTo>
                    <a:pt x="432" y="690"/>
                    <a:pt x="739" y="696"/>
                    <a:pt x="1010" y="818"/>
                  </a:cubicBezTo>
                  <a:cubicBezTo>
                    <a:pt x="1282" y="942"/>
                    <a:pt x="1449" y="1158"/>
                    <a:pt x="1675" y="1339"/>
                  </a:cubicBezTo>
                  <a:cubicBezTo>
                    <a:pt x="1733" y="1385"/>
                    <a:pt x="1801" y="1406"/>
                    <a:pt x="1868" y="1406"/>
                  </a:cubicBezTo>
                  <a:cubicBezTo>
                    <a:pt x="2102" y="1406"/>
                    <a:pt x="2334" y="1159"/>
                    <a:pt x="2203" y="918"/>
                  </a:cubicBezTo>
                  <a:cubicBezTo>
                    <a:pt x="1962" y="473"/>
                    <a:pt x="1301" y="0"/>
                    <a:pt x="727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3293;p70">
              <a:extLst>
                <a:ext uri="{FF2B5EF4-FFF2-40B4-BE49-F238E27FC236}">
                  <a16:creationId xmlns:a16="http://schemas.microsoft.com/office/drawing/2014/main" id="{2BDDF372-1214-5B5F-D447-4BFC797924B9}"/>
                </a:ext>
              </a:extLst>
            </p:cNvPr>
            <p:cNvSpPr/>
            <p:nvPr/>
          </p:nvSpPr>
          <p:spPr>
            <a:xfrm>
              <a:off x="12197475" y="47931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8"/>
                  </a:cubicBezTo>
                  <a:cubicBezTo>
                    <a:pt x="1283" y="942"/>
                    <a:pt x="1450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4" y="918"/>
                  </a:cubicBezTo>
                  <a:cubicBezTo>
                    <a:pt x="1963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3294;p70">
              <a:extLst>
                <a:ext uri="{FF2B5EF4-FFF2-40B4-BE49-F238E27FC236}">
                  <a16:creationId xmlns:a16="http://schemas.microsoft.com/office/drawing/2014/main" id="{A701890F-F8CF-E1E0-7FB7-51CB6E2B29E7}"/>
                </a:ext>
              </a:extLst>
            </p:cNvPr>
            <p:cNvSpPr/>
            <p:nvPr/>
          </p:nvSpPr>
          <p:spPr>
            <a:xfrm>
              <a:off x="12176525" y="48083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9"/>
                  </a:cubicBezTo>
                  <a:cubicBezTo>
                    <a:pt x="1283" y="942"/>
                    <a:pt x="1451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3" y="918"/>
                  </a:cubicBezTo>
                  <a:cubicBezTo>
                    <a:pt x="1962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3295;p70">
              <a:extLst>
                <a:ext uri="{FF2B5EF4-FFF2-40B4-BE49-F238E27FC236}">
                  <a16:creationId xmlns:a16="http://schemas.microsoft.com/office/drawing/2014/main" id="{0AC6A4FD-1F62-02FF-F893-F9A7A1B9E53A}"/>
                </a:ext>
              </a:extLst>
            </p:cNvPr>
            <p:cNvSpPr/>
            <p:nvPr/>
          </p:nvSpPr>
          <p:spPr>
            <a:xfrm>
              <a:off x="12015775" y="3999825"/>
              <a:ext cx="411575" cy="793325"/>
            </a:xfrm>
            <a:custGeom>
              <a:avLst/>
              <a:gdLst/>
              <a:ahLst/>
              <a:cxnLst/>
              <a:rect l="l" t="t" r="r" b="b"/>
              <a:pathLst>
                <a:path w="16463" h="31733" extrusionOk="0">
                  <a:moveTo>
                    <a:pt x="6328" y="0"/>
                  </a:moveTo>
                  <a:cubicBezTo>
                    <a:pt x="3795" y="0"/>
                    <a:pt x="1453" y="1962"/>
                    <a:pt x="1079" y="4624"/>
                  </a:cubicBezTo>
                  <a:cubicBezTo>
                    <a:pt x="1" y="12279"/>
                    <a:pt x="7334" y="31366"/>
                    <a:pt x="8526" y="31666"/>
                  </a:cubicBezTo>
                  <a:cubicBezTo>
                    <a:pt x="8706" y="31711"/>
                    <a:pt x="8999" y="31732"/>
                    <a:pt x="9367" y="31732"/>
                  </a:cubicBezTo>
                  <a:cubicBezTo>
                    <a:pt x="11439" y="31732"/>
                    <a:pt x="15900" y="31062"/>
                    <a:pt x="16151" y="30194"/>
                  </a:cubicBezTo>
                  <a:cubicBezTo>
                    <a:pt x="16463" y="29125"/>
                    <a:pt x="15481" y="14092"/>
                    <a:pt x="12100" y="5009"/>
                  </a:cubicBezTo>
                  <a:cubicBezTo>
                    <a:pt x="10762" y="1413"/>
                    <a:pt x="8476" y="0"/>
                    <a:pt x="632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3296;p70">
              <a:extLst>
                <a:ext uri="{FF2B5EF4-FFF2-40B4-BE49-F238E27FC236}">
                  <a16:creationId xmlns:a16="http://schemas.microsoft.com/office/drawing/2014/main" id="{9B6D27FA-1BB6-C595-19D0-5AFA18D58E34}"/>
                </a:ext>
              </a:extLst>
            </p:cNvPr>
            <p:cNvSpPr/>
            <p:nvPr/>
          </p:nvSpPr>
          <p:spPr>
            <a:xfrm>
              <a:off x="12023600" y="3988525"/>
              <a:ext cx="404725" cy="812475"/>
            </a:xfrm>
            <a:custGeom>
              <a:avLst/>
              <a:gdLst/>
              <a:ahLst/>
              <a:cxnLst/>
              <a:rect l="l" t="t" r="r" b="b"/>
              <a:pathLst>
                <a:path w="16189" h="32499" extrusionOk="0">
                  <a:moveTo>
                    <a:pt x="5756" y="0"/>
                  </a:moveTo>
                  <a:cubicBezTo>
                    <a:pt x="2674" y="0"/>
                    <a:pt x="0" y="3055"/>
                    <a:pt x="357" y="8235"/>
                  </a:cubicBezTo>
                  <a:cubicBezTo>
                    <a:pt x="1020" y="17864"/>
                    <a:pt x="7456" y="32019"/>
                    <a:pt x="7751" y="32198"/>
                  </a:cubicBezTo>
                  <a:cubicBezTo>
                    <a:pt x="8100" y="32410"/>
                    <a:pt x="8695" y="32498"/>
                    <a:pt x="9413" y="32498"/>
                  </a:cubicBezTo>
                  <a:cubicBezTo>
                    <a:pt x="11955" y="32498"/>
                    <a:pt x="16039" y="31394"/>
                    <a:pt x="16189" y="30786"/>
                  </a:cubicBezTo>
                  <a:cubicBezTo>
                    <a:pt x="16189" y="30786"/>
                    <a:pt x="16169" y="17700"/>
                    <a:pt x="12942" y="7352"/>
                  </a:cubicBezTo>
                  <a:cubicBezTo>
                    <a:pt x="11353" y="2255"/>
                    <a:pt x="8403" y="0"/>
                    <a:pt x="5756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3297;p70">
              <a:extLst>
                <a:ext uri="{FF2B5EF4-FFF2-40B4-BE49-F238E27FC236}">
                  <a16:creationId xmlns:a16="http://schemas.microsoft.com/office/drawing/2014/main" id="{C2AFE78B-B7BB-1551-BB44-C5B8CCA80600}"/>
                </a:ext>
              </a:extLst>
            </p:cNvPr>
            <p:cNvSpPr/>
            <p:nvPr/>
          </p:nvSpPr>
          <p:spPr>
            <a:xfrm>
              <a:off x="11727000" y="4052250"/>
              <a:ext cx="222925" cy="306400"/>
            </a:xfrm>
            <a:custGeom>
              <a:avLst/>
              <a:gdLst/>
              <a:ahLst/>
              <a:cxnLst/>
              <a:rect l="l" t="t" r="r" b="b"/>
              <a:pathLst>
                <a:path w="8917" h="12256" extrusionOk="0">
                  <a:moveTo>
                    <a:pt x="5027" y="1"/>
                  </a:moveTo>
                  <a:cubicBezTo>
                    <a:pt x="4916" y="1"/>
                    <a:pt x="4833" y="19"/>
                    <a:pt x="4784" y="61"/>
                  </a:cubicBezTo>
                  <a:cubicBezTo>
                    <a:pt x="4311" y="463"/>
                    <a:pt x="1" y="11744"/>
                    <a:pt x="1489" y="12223"/>
                  </a:cubicBezTo>
                  <a:cubicBezTo>
                    <a:pt x="1558" y="12245"/>
                    <a:pt x="1631" y="12255"/>
                    <a:pt x="1710" y="12255"/>
                  </a:cubicBezTo>
                  <a:cubicBezTo>
                    <a:pt x="3328" y="12255"/>
                    <a:pt x="6868" y="7769"/>
                    <a:pt x="6868" y="7769"/>
                  </a:cubicBezTo>
                  <a:lnTo>
                    <a:pt x="8916" y="1388"/>
                  </a:lnTo>
                  <a:cubicBezTo>
                    <a:pt x="8916" y="1388"/>
                    <a:pt x="5977" y="1"/>
                    <a:pt x="5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3298;p70">
              <a:extLst>
                <a:ext uri="{FF2B5EF4-FFF2-40B4-BE49-F238E27FC236}">
                  <a16:creationId xmlns:a16="http://schemas.microsoft.com/office/drawing/2014/main" id="{120FD34D-56D5-6E16-3043-B4EEAF59FDA9}"/>
                </a:ext>
              </a:extLst>
            </p:cNvPr>
            <p:cNvSpPr/>
            <p:nvPr/>
          </p:nvSpPr>
          <p:spPr>
            <a:xfrm>
              <a:off x="11740100" y="4037000"/>
              <a:ext cx="115775" cy="332425"/>
            </a:xfrm>
            <a:custGeom>
              <a:avLst/>
              <a:gdLst/>
              <a:ahLst/>
              <a:cxnLst/>
              <a:rect l="l" t="t" r="r" b="b"/>
              <a:pathLst>
                <a:path w="4631" h="13297" extrusionOk="0">
                  <a:moveTo>
                    <a:pt x="4043" y="0"/>
                  </a:moveTo>
                  <a:cubicBezTo>
                    <a:pt x="3922" y="0"/>
                    <a:pt x="3805" y="62"/>
                    <a:pt x="3730" y="211"/>
                  </a:cubicBezTo>
                  <a:cubicBezTo>
                    <a:pt x="2652" y="2373"/>
                    <a:pt x="1868" y="4581"/>
                    <a:pt x="1173" y="6887"/>
                  </a:cubicBezTo>
                  <a:cubicBezTo>
                    <a:pt x="577" y="8862"/>
                    <a:pt x="1" y="10884"/>
                    <a:pt x="191" y="12974"/>
                  </a:cubicBezTo>
                  <a:cubicBezTo>
                    <a:pt x="211" y="13194"/>
                    <a:pt x="393" y="13297"/>
                    <a:pt x="582" y="13297"/>
                  </a:cubicBezTo>
                  <a:cubicBezTo>
                    <a:pt x="804" y="13297"/>
                    <a:pt x="1035" y="13156"/>
                    <a:pt x="1025" y="12901"/>
                  </a:cubicBezTo>
                  <a:cubicBezTo>
                    <a:pt x="945" y="10839"/>
                    <a:pt x="1458" y="8910"/>
                    <a:pt x="2047" y="6959"/>
                  </a:cubicBezTo>
                  <a:cubicBezTo>
                    <a:pt x="2702" y="4795"/>
                    <a:pt x="3444" y="2719"/>
                    <a:pt x="4458" y="687"/>
                  </a:cubicBezTo>
                  <a:cubicBezTo>
                    <a:pt x="4631" y="339"/>
                    <a:pt x="4326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3299;p70">
              <a:extLst>
                <a:ext uri="{FF2B5EF4-FFF2-40B4-BE49-F238E27FC236}">
                  <a16:creationId xmlns:a16="http://schemas.microsoft.com/office/drawing/2014/main" id="{502ED976-9F47-E216-8BE4-D9DBE605D3C5}"/>
                </a:ext>
              </a:extLst>
            </p:cNvPr>
            <p:cNvSpPr/>
            <p:nvPr/>
          </p:nvSpPr>
          <p:spPr>
            <a:xfrm>
              <a:off x="11864525" y="422290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0" y="1"/>
                  </a:moveTo>
                  <a:cubicBezTo>
                    <a:pt x="216" y="1"/>
                    <a:pt x="1" y="284"/>
                    <a:pt x="131" y="517"/>
                  </a:cubicBezTo>
                  <a:cubicBezTo>
                    <a:pt x="272" y="768"/>
                    <a:pt x="458" y="969"/>
                    <a:pt x="534" y="1257"/>
                  </a:cubicBezTo>
                  <a:cubicBezTo>
                    <a:pt x="611" y="1547"/>
                    <a:pt x="567" y="1849"/>
                    <a:pt x="625" y="2140"/>
                  </a:cubicBezTo>
                  <a:cubicBezTo>
                    <a:pt x="642" y="2225"/>
                    <a:pt x="725" y="2287"/>
                    <a:pt x="810" y="2287"/>
                  </a:cubicBezTo>
                  <a:cubicBezTo>
                    <a:pt x="838" y="2287"/>
                    <a:pt x="866" y="2280"/>
                    <a:pt x="891" y="2265"/>
                  </a:cubicBezTo>
                  <a:cubicBezTo>
                    <a:pt x="1690" y="1808"/>
                    <a:pt x="1203" y="510"/>
                    <a:pt x="633" y="66"/>
                  </a:cubicBezTo>
                  <a:cubicBezTo>
                    <a:pt x="574" y="20"/>
                    <a:pt x="511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3300;p70">
              <a:extLst>
                <a:ext uri="{FF2B5EF4-FFF2-40B4-BE49-F238E27FC236}">
                  <a16:creationId xmlns:a16="http://schemas.microsoft.com/office/drawing/2014/main" id="{26AF993B-0F4B-3CD5-B581-026BBD68050A}"/>
                </a:ext>
              </a:extLst>
            </p:cNvPr>
            <p:cNvSpPr/>
            <p:nvPr/>
          </p:nvSpPr>
          <p:spPr>
            <a:xfrm>
              <a:off x="11846075" y="4241075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0"/>
                  </a:moveTo>
                  <a:cubicBezTo>
                    <a:pt x="217" y="0"/>
                    <a:pt x="1" y="284"/>
                    <a:pt x="131" y="517"/>
                  </a:cubicBezTo>
                  <a:cubicBezTo>
                    <a:pt x="272" y="769"/>
                    <a:pt x="459" y="969"/>
                    <a:pt x="534" y="1257"/>
                  </a:cubicBezTo>
                  <a:cubicBezTo>
                    <a:pt x="611" y="1545"/>
                    <a:pt x="566" y="1848"/>
                    <a:pt x="626" y="2140"/>
                  </a:cubicBezTo>
                  <a:cubicBezTo>
                    <a:pt x="642" y="2226"/>
                    <a:pt x="726" y="2286"/>
                    <a:pt x="811" y="2286"/>
                  </a:cubicBezTo>
                  <a:cubicBezTo>
                    <a:pt x="839" y="2286"/>
                    <a:pt x="866" y="2280"/>
                    <a:pt x="892" y="2266"/>
                  </a:cubicBezTo>
                  <a:cubicBezTo>
                    <a:pt x="1691" y="1809"/>
                    <a:pt x="1202" y="510"/>
                    <a:pt x="633" y="65"/>
                  </a:cubicBezTo>
                  <a:cubicBezTo>
                    <a:pt x="575" y="20"/>
                    <a:pt x="513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3301;p70">
              <a:extLst>
                <a:ext uri="{FF2B5EF4-FFF2-40B4-BE49-F238E27FC236}">
                  <a16:creationId xmlns:a16="http://schemas.microsoft.com/office/drawing/2014/main" id="{AA6F897A-8E2A-323A-4B31-9F5A566A5E63}"/>
                </a:ext>
              </a:extLst>
            </p:cNvPr>
            <p:cNvSpPr/>
            <p:nvPr/>
          </p:nvSpPr>
          <p:spPr>
            <a:xfrm>
              <a:off x="11827650" y="425925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1"/>
                  </a:moveTo>
                  <a:cubicBezTo>
                    <a:pt x="216" y="1"/>
                    <a:pt x="0" y="285"/>
                    <a:pt x="131" y="517"/>
                  </a:cubicBezTo>
                  <a:cubicBezTo>
                    <a:pt x="272" y="769"/>
                    <a:pt x="458" y="970"/>
                    <a:pt x="534" y="1258"/>
                  </a:cubicBezTo>
                  <a:cubicBezTo>
                    <a:pt x="611" y="1546"/>
                    <a:pt x="566" y="1848"/>
                    <a:pt x="625" y="2141"/>
                  </a:cubicBezTo>
                  <a:cubicBezTo>
                    <a:pt x="642" y="2226"/>
                    <a:pt x="726" y="2287"/>
                    <a:pt x="810" y="2287"/>
                  </a:cubicBezTo>
                  <a:cubicBezTo>
                    <a:pt x="838" y="2287"/>
                    <a:pt x="866" y="2280"/>
                    <a:pt x="892" y="2266"/>
                  </a:cubicBezTo>
                  <a:cubicBezTo>
                    <a:pt x="1690" y="1808"/>
                    <a:pt x="1201" y="509"/>
                    <a:pt x="633" y="65"/>
                  </a:cubicBezTo>
                  <a:cubicBezTo>
                    <a:pt x="575" y="20"/>
                    <a:pt x="512" y="1"/>
                    <a:pt x="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3302;p70">
              <a:extLst>
                <a:ext uri="{FF2B5EF4-FFF2-40B4-BE49-F238E27FC236}">
                  <a16:creationId xmlns:a16="http://schemas.microsoft.com/office/drawing/2014/main" id="{B78D825F-7AA7-EE95-DF58-C6FAC16B9B4F}"/>
                </a:ext>
              </a:extLst>
            </p:cNvPr>
            <p:cNvSpPr/>
            <p:nvPr/>
          </p:nvSpPr>
          <p:spPr>
            <a:xfrm>
              <a:off x="11862650" y="3788075"/>
              <a:ext cx="1056150" cy="464325"/>
            </a:xfrm>
            <a:custGeom>
              <a:avLst/>
              <a:gdLst/>
              <a:ahLst/>
              <a:cxnLst/>
              <a:rect l="l" t="t" r="r" b="b"/>
              <a:pathLst>
                <a:path w="42246" h="18573" extrusionOk="0">
                  <a:moveTo>
                    <a:pt x="10337" y="1"/>
                  </a:moveTo>
                  <a:cubicBezTo>
                    <a:pt x="9579" y="2138"/>
                    <a:pt x="10130" y="8133"/>
                    <a:pt x="10130" y="8133"/>
                  </a:cubicBezTo>
                  <a:cubicBezTo>
                    <a:pt x="10130" y="8133"/>
                    <a:pt x="2206" y="11165"/>
                    <a:pt x="1103" y="12267"/>
                  </a:cubicBezTo>
                  <a:cubicBezTo>
                    <a:pt x="1" y="13370"/>
                    <a:pt x="897" y="17644"/>
                    <a:pt x="1929" y="18263"/>
                  </a:cubicBezTo>
                  <a:cubicBezTo>
                    <a:pt x="2314" y="18494"/>
                    <a:pt x="5631" y="18572"/>
                    <a:pt x="9886" y="18572"/>
                  </a:cubicBezTo>
                  <a:cubicBezTo>
                    <a:pt x="17059" y="18572"/>
                    <a:pt x="26898" y="18350"/>
                    <a:pt x="29840" y="18263"/>
                  </a:cubicBezTo>
                  <a:cubicBezTo>
                    <a:pt x="34526" y="18125"/>
                    <a:pt x="39902" y="17299"/>
                    <a:pt x="41073" y="13302"/>
                  </a:cubicBezTo>
                  <a:cubicBezTo>
                    <a:pt x="42245" y="9304"/>
                    <a:pt x="40545" y="6552"/>
                    <a:pt x="38265" y="5393"/>
                  </a:cubicBezTo>
                  <a:cubicBezTo>
                    <a:pt x="36929" y="4714"/>
                    <a:pt x="35550" y="4546"/>
                    <a:pt x="34367" y="4546"/>
                  </a:cubicBezTo>
                  <a:cubicBezTo>
                    <a:pt x="33203" y="4546"/>
                    <a:pt x="32230" y="4709"/>
                    <a:pt x="31676" y="4709"/>
                  </a:cubicBezTo>
                  <a:cubicBezTo>
                    <a:pt x="31463" y="4709"/>
                    <a:pt x="31312" y="4685"/>
                    <a:pt x="31235" y="4619"/>
                  </a:cubicBezTo>
                  <a:cubicBezTo>
                    <a:pt x="30754" y="4205"/>
                    <a:pt x="30339" y="1007"/>
                    <a:pt x="2984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3303;p70">
              <a:extLst>
                <a:ext uri="{FF2B5EF4-FFF2-40B4-BE49-F238E27FC236}">
                  <a16:creationId xmlns:a16="http://schemas.microsoft.com/office/drawing/2014/main" id="{463119D8-E810-FDB4-EA18-B27761499BE3}"/>
                </a:ext>
              </a:extLst>
            </p:cNvPr>
            <p:cNvSpPr/>
            <p:nvPr/>
          </p:nvSpPr>
          <p:spPr>
            <a:xfrm>
              <a:off x="11856625" y="3779475"/>
              <a:ext cx="1131400" cy="483700"/>
            </a:xfrm>
            <a:custGeom>
              <a:avLst/>
              <a:gdLst/>
              <a:ahLst/>
              <a:cxnLst/>
              <a:rect l="l" t="t" r="r" b="b"/>
              <a:pathLst>
                <a:path w="45256" h="19348" extrusionOk="0">
                  <a:moveTo>
                    <a:pt x="10510" y="0"/>
                  </a:moveTo>
                  <a:cubicBezTo>
                    <a:pt x="9510" y="2378"/>
                    <a:pt x="10165" y="8339"/>
                    <a:pt x="10165" y="8339"/>
                  </a:cubicBezTo>
                  <a:cubicBezTo>
                    <a:pt x="4479" y="10303"/>
                    <a:pt x="1474" y="11756"/>
                    <a:pt x="1241" y="12336"/>
                  </a:cubicBezTo>
                  <a:cubicBezTo>
                    <a:pt x="0" y="15420"/>
                    <a:pt x="1603" y="18865"/>
                    <a:pt x="2223" y="18916"/>
                  </a:cubicBezTo>
                  <a:cubicBezTo>
                    <a:pt x="2559" y="18943"/>
                    <a:pt x="10040" y="19348"/>
                    <a:pt x="18176" y="19348"/>
                  </a:cubicBezTo>
                  <a:cubicBezTo>
                    <a:pt x="25027" y="19348"/>
                    <a:pt x="32343" y="19061"/>
                    <a:pt x="36249" y="18021"/>
                  </a:cubicBezTo>
                  <a:cubicBezTo>
                    <a:pt x="45256" y="15625"/>
                    <a:pt x="43054" y="6694"/>
                    <a:pt x="38179" y="5376"/>
                  </a:cubicBezTo>
                  <a:cubicBezTo>
                    <a:pt x="36398" y="4895"/>
                    <a:pt x="35017" y="4769"/>
                    <a:pt x="33986" y="4769"/>
                  </a:cubicBezTo>
                  <a:cubicBezTo>
                    <a:pt x="32865" y="4769"/>
                    <a:pt x="32158" y="4918"/>
                    <a:pt x="31802" y="4918"/>
                  </a:cubicBezTo>
                  <a:cubicBezTo>
                    <a:pt x="31685" y="4918"/>
                    <a:pt x="31605" y="4902"/>
                    <a:pt x="31562" y="4858"/>
                  </a:cubicBezTo>
                  <a:cubicBezTo>
                    <a:pt x="31270" y="4566"/>
                    <a:pt x="30185" y="0"/>
                    <a:pt x="30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Google Shape;3304;p70">
              <a:extLst>
                <a:ext uri="{FF2B5EF4-FFF2-40B4-BE49-F238E27FC236}">
                  <a16:creationId xmlns:a16="http://schemas.microsoft.com/office/drawing/2014/main" id="{0462D931-9697-8869-6B01-663D12F2D017}"/>
                </a:ext>
              </a:extLst>
            </p:cNvPr>
            <p:cNvSpPr/>
            <p:nvPr/>
          </p:nvSpPr>
          <p:spPr>
            <a:xfrm>
              <a:off x="12105925" y="3897500"/>
              <a:ext cx="405950" cy="91425"/>
            </a:xfrm>
            <a:custGeom>
              <a:avLst/>
              <a:gdLst/>
              <a:ahLst/>
              <a:cxnLst/>
              <a:rect l="l" t="t" r="r" b="b"/>
              <a:pathLst>
                <a:path w="16238" h="3657" extrusionOk="0">
                  <a:moveTo>
                    <a:pt x="13323" y="0"/>
                  </a:moveTo>
                  <a:cubicBezTo>
                    <a:pt x="13307" y="0"/>
                    <a:pt x="13290" y="7"/>
                    <a:pt x="13276" y="24"/>
                  </a:cubicBezTo>
                  <a:cubicBezTo>
                    <a:pt x="11844" y="1695"/>
                    <a:pt x="9264" y="1755"/>
                    <a:pt x="7235" y="2142"/>
                  </a:cubicBezTo>
                  <a:cubicBezTo>
                    <a:pt x="4846" y="2596"/>
                    <a:pt x="2353" y="2917"/>
                    <a:pt x="21" y="3614"/>
                  </a:cubicBezTo>
                  <a:cubicBezTo>
                    <a:pt x="0" y="3621"/>
                    <a:pt x="2" y="3656"/>
                    <a:pt x="24" y="3656"/>
                  </a:cubicBezTo>
                  <a:cubicBezTo>
                    <a:pt x="25" y="3656"/>
                    <a:pt x="26" y="3656"/>
                    <a:pt x="27" y="3656"/>
                  </a:cubicBezTo>
                  <a:cubicBezTo>
                    <a:pt x="2753" y="3422"/>
                    <a:pt x="5491" y="2716"/>
                    <a:pt x="8176" y="2206"/>
                  </a:cubicBezTo>
                  <a:cubicBezTo>
                    <a:pt x="9022" y="2046"/>
                    <a:pt x="10161" y="1945"/>
                    <a:pt x="11184" y="1647"/>
                  </a:cubicBezTo>
                  <a:cubicBezTo>
                    <a:pt x="12847" y="1452"/>
                    <a:pt x="14527" y="1320"/>
                    <a:pt x="16181" y="1060"/>
                  </a:cubicBezTo>
                  <a:cubicBezTo>
                    <a:pt x="16237" y="1050"/>
                    <a:pt x="16225" y="955"/>
                    <a:pt x="16170" y="955"/>
                  </a:cubicBezTo>
                  <a:cubicBezTo>
                    <a:pt x="16168" y="955"/>
                    <a:pt x="16167" y="955"/>
                    <a:pt x="16166" y="955"/>
                  </a:cubicBezTo>
                  <a:cubicBezTo>
                    <a:pt x="14656" y="1036"/>
                    <a:pt x="13146" y="1266"/>
                    <a:pt x="11648" y="1493"/>
                  </a:cubicBezTo>
                  <a:cubicBezTo>
                    <a:pt x="12396" y="1212"/>
                    <a:pt x="13040" y="793"/>
                    <a:pt x="13391" y="111"/>
                  </a:cubicBezTo>
                  <a:cubicBezTo>
                    <a:pt x="13418" y="60"/>
                    <a:pt x="13372" y="0"/>
                    <a:pt x="13323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Google Shape;3305;p70">
              <a:extLst>
                <a:ext uri="{FF2B5EF4-FFF2-40B4-BE49-F238E27FC236}">
                  <a16:creationId xmlns:a16="http://schemas.microsoft.com/office/drawing/2014/main" id="{AD6524D4-30D6-C55F-F421-572D759B1E7C}"/>
                </a:ext>
              </a:extLst>
            </p:cNvPr>
            <p:cNvSpPr/>
            <p:nvPr/>
          </p:nvSpPr>
          <p:spPr>
            <a:xfrm>
              <a:off x="12036400" y="4258875"/>
              <a:ext cx="337050" cy="10275"/>
            </a:xfrm>
            <a:custGeom>
              <a:avLst/>
              <a:gdLst/>
              <a:ahLst/>
              <a:cxnLst/>
              <a:rect l="l" t="t" r="r" b="b"/>
              <a:pathLst>
                <a:path w="13482" h="411" extrusionOk="0">
                  <a:moveTo>
                    <a:pt x="1237" y="1"/>
                  </a:moveTo>
                  <a:cubicBezTo>
                    <a:pt x="842" y="1"/>
                    <a:pt x="446" y="3"/>
                    <a:pt x="50" y="9"/>
                  </a:cubicBezTo>
                  <a:cubicBezTo>
                    <a:pt x="1" y="9"/>
                    <a:pt x="4" y="79"/>
                    <a:pt x="50" y="84"/>
                  </a:cubicBezTo>
                  <a:cubicBezTo>
                    <a:pt x="2261" y="336"/>
                    <a:pt x="4494" y="411"/>
                    <a:pt x="6729" y="411"/>
                  </a:cubicBezTo>
                  <a:cubicBezTo>
                    <a:pt x="8953" y="411"/>
                    <a:pt x="11180" y="337"/>
                    <a:pt x="13389" y="289"/>
                  </a:cubicBezTo>
                  <a:cubicBezTo>
                    <a:pt x="13481" y="287"/>
                    <a:pt x="13482" y="144"/>
                    <a:pt x="13392" y="144"/>
                  </a:cubicBezTo>
                  <a:cubicBezTo>
                    <a:pt x="13391" y="144"/>
                    <a:pt x="13390" y="144"/>
                    <a:pt x="13389" y="144"/>
                  </a:cubicBezTo>
                  <a:cubicBezTo>
                    <a:pt x="12662" y="164"/>
                    <a:pt x="11935" y="172"/>
                    <a:pt x="11207" y="172"/>
                  </a:cubicBezTo>
                  <a:cubicBezTo>
                    <a:pt x="7883" y="172"/>
                    <a:pt x="4560" y="1"/>
                    <a:pt x="1237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Google Shape;3306;p70">
              <a:extLst>
                <a:ext uri="{FF2B5EF4-FFF2-40B4-BE49-F238E27FC236}">
                  <a16:creationId xmlns:a16="http://schemas.microsoft.com/office/drawing/2014/main" id="{AE8D6E96-EBCE-372C-D6CE-B5F03950A2EB}"/>
                </a:ext>
              </a:extLst>
            </p:cNvPr>
            <p:cNvSpPr/>
            <p:nvPr/>
          </p:nvSpPr>
          <p:spPr>
            <a:xfrm>
              <a:off x="12631400" y="4103600"/>
              <a:ext cx="223550" cy="86975"/>
            </a:xfrm>
            <a:custGeom>
              <a:avLst/>
              <a:gdLst/>
              <a:ahLst/>
              <a:cxnLst/>
              <a:rect l="l" t="t" r="r" b="b"/>
              <a:pathLst>
                <a:path w="8942" h="3479" extrusionOk="0">
                  <a:moveTo>
                    <a:pt x="8860" y="1"/>
                  </a:moveTo>
                  <a:cubicBezTo>
                    <a:pt x="8851" y="1"/>
                    <a:pt x="8842" y="3"/>
                    <a:pt x="8832" y="9"/>
                  </a:cubicBezTo>
                  <a:cubicBezTo>
                    <a:pt x="6016" y="1533"/>
                    <a:pt x="3157" y="2733"/>
                    <a:pt x="24" y="3440"/>
                  </a:cubicBezTo>
                  <a:cubicBezTo>
                    <a:pt x="1" y="3445"/>
                    <a:pt x="9" y="3478"/>
                    <a:pt x="30" y="3478"/>
                  </a:cubicBezTo>
                  <a:cubicBezTo>
                    <a:pt x="32" y="3478"/>
                    <a:pt x="33" y="3478"/>
                    <a:pt x="34" y="3478"/>
                  </a:cubicBezTo>
                  <a:cubicBezTo>
                    <a:pt x="3130" y="2899"/>
                    <a:pt x="6222" y="1806"/>
                    <a:pt x="8889" y="106"/>
                  </a:cubicBezTo>
                  <a:cubicBezTo>
                    <a:pt x="8942" y="73"/>
                    <a:pt x="8910" y="1"/>
                    <a:pt x="886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Google Shape;3307;p70">
              <a:extLst>
                <a:ext uri="{FF2B5EF4-FFF2-40B4-BE49-F238E27FC236}">
                  <a16:creationId xmlns:a16="http://schemas.microsoft.com/office/drawing/2014/main" id="{4DA02E34-1119-100A-2B6D-EF1BFAABA8D1}"/>
                </a:ext>
              </a:extLst>
            </p:cNvPr>
            <p:cNvSpPr/>
            <p:nvPr/>
          </p:nvSpPr>
          <p:spPr>
            <a:xfrm>
              <a:off x="12117575" y="4287125"/>
              <a:ext cx="104950" cy="338225"/>
            </a:xfrm>
            <a:custGeom>
              <a:avLst/>
              <a:gdLst/>
              <a:ahLst/>
              <a:cxnLst/>
              <a:rect l="l" t="t" r="r" b="b"/>
              <a:pathLst>
                <a:path w="4198" h="13529" extrusionOk="0">
                  <a:moveTo>
                    <a:pt x="38" y="0"/>
                  </a:moveTo>
                  <a:cubicBezTo>
                    <a:pt x="20" y="0"/>
                    <a:pt x="0" y="16"/>
                    <a:pt x="6" y="40"/>
                  </a:cubicBezTo>
                  <a:cubicBezTo>
                    <a:pt x="1070" y="4611"/>
                    <a:pt x="2437" y="9093"/>
                    <a:pt x="4078" y="13492"/>
                  </a:cubicBezTo>
                  <a:cubicBezTo>
                    <a:pt x="4087" y="13518"/>
                    <a:pt x="4109" y="13529"/>
                    <a:pt x="4131" y="13529"/>
                  </a:cubicBezTo>
                  <a:cubicBezTo>
                    <a:pt x="4165" y="13529"/>
                    <a:pt x="4198" y="13502"/>
                    <a:pt x="4184" y="13461"/>
                  </a:cubicBezTo>
                  <a:cubicBezTo>
                    <a:pt x="2664" y="9029"/>
                    <a:pt x="1292" y="4550"/>
                    <a:pt x="67" y="24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3308;p70">
              <a:extLst>
                <a:ext uri="{FF2B5EF4-FFF2-40B4-BE49-F238E27FC236}">
                  <a16:creationId xmlns:a16="http://schemas.microsoft.com/office/drawing/2014/main" id="{DB205E15-65C2-F940-406E-F3BAC4A7DB0B}"/>
                </a:ext>
              </a:extLst>
            </p:cNvPr>
            <p:cNvSpPr/>
            <p:nvPr/>
          </p:nvSpPr>
          <p:spPr>
            <a:xfrm>
              <a:off x="12231975" y="4655475"/>
              <a:ext cx="35925" cy="95150"/>
            </a:xfrm>
            <a:custGeom>
              <a:avLst/>
              <a:gdLst/>
              <a:ahLst/>
              <a:cxnLst/>
              <a:rect l="l" t="t" r="r" b="b"/>
              <a:pathLst>
                <a:path w="1437" h="3806" extrusionOk="0">
                  <a:moveTo>
                    <a:pt x="46" y="0"/>
                  </a:moveTo>
                  <a:cubicBezTo>
                    <a:pt x="23" y="0"/>
                    <a:pt x="0" y="19"/>
                    <a:pt x="6" y="48"/>
                  </a:cubicBezTo>
                  <a:cubicBezTo>
                    <a:pt x="299" y="1290"/>
                    <a:pt x="694" y="2646"/>
                    <a:pt x="1301" y="3773"/>
                  </a:cubicBezTo>
                  <a:cubicBezTo>
                    <a:pt x="1313" y="3796"/>
                    <a:pt x="1334" y="3805"/>
                    <a:pt x="1355" y="3805"/>
                  </a:cubicBezTo>
                  <a:cubicBezTo>
                    <a:pt x="1395" y="3805"/>
                    <a:pt x="1436" y="3770"/>
                    <a:pt x="1422" y="3724"/>
                  </a:cubicBezTo>
                  <a:cubicBezTo>
                    <a:pt x="1022" y="2481"/>
                    <a:pt x="502" y="1265"/>
                    <a:pt x="82" y="27"/>
                  </a:cubicBezTo>
                  <a:cubicBezTo>
                    <a:pt x="76" y="8"/>
                    <a:pt x="61" y="0"/>
                    <a:pt x="46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3309;p70">
              <a:extLst>
                <a:ext uri="{FF2B5EF4-FFF2-40B4-BE49-F238E27FC236}">
                  <a16:creationId xmlns:a16="http://schemas.microsoft.com/office/drawing/2014/main" id="{388A73DA-F1B7-0DA5-4BC6-98C36B01447C}"/>
                </a:ext>
              </a:extLst>
            </p:cNvPr>
            <p:cNvSpPr/>
            <p:nvPr/>
          </p:nvSpPr>
          <p:spPr>
            <a:xfrm>
              <a:off x="11709750" y="3282450"/>
              <a:ext cx="629925" cy="553250"/>
            </a:xfrm>
            <a:custGeom>
              <a:avLst/>
              <a:gdLst/>
              <a:ahLst/>
              <a:cxnLst/>
              <a:rect l="l" t="t" r="r" b="b"/>
              <a:pathLst>
                <a:path w="25197" h="22130" extrusionOk="0">
                  <a:moveTo>
                    <a:pt x="21963" y="1"/>
                  </a:moveTo>
                  <a:cubicBezTo>
                    <a:pt x="20921" y="1"/>
                    <a:pt x="19801" y="544"/>
                    <a:pt x="19086" y="1499"/>
                  </a:cubicBezTo>
                  <a:cubicBezTo>
                    <a:pt x="18492" y="2289"/>
                    <a:pt x="13788" y="12602"/>
                    <a:pt x="13301" y="13014"/>
                  </a:cubicBezTo>
                  <a:cubicBezTo>
                    <a:pt x="12814" y="13424"/>
                    <a:pt x="5253" y="16886"/>
                    <a:pt x="2610" y="18178"/>
                  </a:cubicBezTo>
                  <a:cubicBezTo>
                    <a:pt x="0" y="19451"/>
                    <a:pt x="1793" y="22130"/>
                    <a:pt x="3321" y="22130"/>
                  </a:cubicBezTo>
                  <a:cubicBezTo>
                    <a:pt x="3327" y="22130"/>
                    <a:pt x="3334" y="22130"/>
                    <a:pt x="3340" y="22130"/>
                  </a:cubicBezTo>
                  <a:cubicBezTo>
                    <a:pt x="4871" y="22107"/>
                    <a:pt x="15961" y="18685"/>
                    <a:pt x="16872" y="18060"/>
                  </a:cubicBezTo>
                  <a:cubicBezTo>
                    <a:pt x="17781" y="17433"/>
                    <a:pt x="22901" y="10761"/>
                    <a:pt x="24315" y="5047"/>
                  </a:cubicBezTo>
                  <a:cubicBezTo>
                    <a:pt x="25196" y="1486"/>
                    <a:pt x="23686" y="1"/>
                    <a:pt x="2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3310;p70">
              <a:extLst>
                <a:ext uri="{FF2B5EF4-FFF2-40B4-BE49-F238E27FC236}">
                  <a16:creationId xmlns:a16="http://schemas.microsoft.com/office/drawing/2014/main" id="{2EABA715-6424-494F-9271-20729BBCDF3E}"/>
                </a:ext>
              </a:extLst>
            </p:cNvPr>
            <p:cNvSpPr/>
            <p:nvPr/>
          </p:nvSpPr>
          <p:spPr>
            <a:xfrm>
              <a:off x="11612325" y="3723800"/>
              <a:ext cx="241475" cy="135350"/>
            </a:xfrm>
            <a:custGeom>
              <a:avLst/>
              <a:gdLst/>
              <a:ahLst/>
              <a:cxnLst/>
              <a:rect l="l" t="t" r="r" b="b"/>
              <a:pathLst>
                <a:path w="9659" h="5414" extrusionOk="0">
                  <a:moveTo>
                    <a:pt x="7716" y="0"/>
                  </a:moveTo>
                  <a:cubicBezTo>
                    <a:pt x="7716" y="0"/>
                    <a:pt x="7716" y="0"/>
                    <a:pt x="7715" y="0"/>
                  </a:cubicBezTo>
                  <a:cubicBezTo>
                    <a:pt x="7531" y="20"/>
                    <a:pt x="4344" y="1207"/>
                    <a:pt x="3432" y="1535"/>
                  </a:cubicBezTo>
                  <a:cubicBezTo>
                    <a:pt x="1664" y="2164"/>
                    <a:pt x="217" y="3769"/>
                    <a:pt x="50" y="4050"/>
                  </a:cubicBezTo>
                  <a:cubicBezTo>
                    <a:pt x="0" y="4135"/>
                    <a:pt x="70" y="4294"/>
                    <a:pt x="214" y="4470"/>
                  </a:cubicBezTo>
                  <a:cubicBezTo>
                    <a:pt x="247" y="4518"/>
                    <a:pt x="282" y="4563"/>
                    <a:pt x="322" y="4607"/>
                  </a:cubicBezTo>
                  <a:cubicBezTo>
                    <a:pt x="413" y="4707"/>
                    <a:pt x="511" y="4803"/>
                    <a:pt x="614" y="4892"/>
                  </a:cubicBezTo>
                  <a:cubicBezTo>
                    <a:pt x="658" y="4933"/>
                    <a:pt x="704" y="4972"/>
                    <a:pt x="752" y="5007"/>
                  </a:cubicBezTo>
                  <a:cubicBezTo>
                    <a:pt x="874" y="5109"/>
                    <a:pt x="1007" y="5199"/>
                    <a:pt x="1145" y="5279"/>
                  </a:cubicBezTo>
                  <a:cubicBezTo>
                    <a:pt x="1199" y="5311"/>
                    <a:pt x="1255" y="5337"/>
                    <a:pt x="1315" y="5359"/>
                  </a:cubicBezTo>
                  <a:cubicBezTo>
                    <a:pt x="1398" y="5392"/>
                    <a:pt x="1477" y="5413"/>
                    <a:pt x="1544" y="5413"/>
                  </a:cubicBezTo>
                  <a:cubicBezTo>
                    <a:pt x="1556" y="5413"/>
                    <a:pt x="1567" y="5412"/>
                    <a:pt x="1578" y="5411"/>
                  </a:cubicBezTo>
                  <a:cubicBezTo>
                    <a:pt x="2413" y="5325"/>
                    <a:pt x="3343" y="4496"/>
                    <a:pt x="3891" y="4439"/>
                  </a:cubicBezTo>
                  <a:cubicBezTo>
                    <a:pt x="3968" y="4431"/>
                    <a:pt x="4042" y="4428"/>
                    <a:pt x="4114" y="4428"/>
                  </a:cubicBezTo>
                  <a:cubicBezTo>
                    <a:pt x="4905" y="4428"/>
                    <a:pt x="5435" y="4871"/>
                    <a:pt x="6546" y="4871"/>
                  </a:cubicBezTo>
                  <a:cubicBezTo>
                    <a:pt x="6672" y="4871"/>
                    <a:pt x="6806" y="4865"/>
                    <a:pt x="6949" y="4853"/>
                  </a:cubicBezTo>
                  <a:cubicBezTo>
                    <a:pt x="8456" y="4714"/>
                    <a:pt x="9359" y="4013"/>
                    <a:pt x="9659" y="3840"/>
                  </a:cubicBezTo>
                  <a:cubicBezTo>
                    <a:pt x="9659" y="3840"/>
                    <a:pt x="7894" y="0"/>
                    <a:pt x="77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Google Shape;3311;p70">
              <a:extLst>
                <a:ext uri="{FF2B5EF4-FFF2-40B4-BE49-F238E27FC236}">
                  <a16:creationId xmlns:a16="http://schemas.microsoft.com/office/drawing/2014/main" id="{B8C1BA76-1743-5630-3E2F-D1592B186251}"/>
                </a:ext>
              </a:extLst>
            </p:cNvPr>
            <p:cNvSpPr/>
            <p:nvPr/>
          </p:nvSpPr>
          <p:spPr>
            <a:xfrm>
              <a:off x="11617650" y="3782175"/>
              <a:ext cx="72350" cy="56800"/>
            </a:xfrm>
            <a:custGeom>
              <a:avLst/>
              <a:gdLst/>
              <a:ahLst/>
              <a:cxnLst/>
              <a:rect l="l" t="t" r="r" b="b"/>
              <a:pathLst>
                <a:path w="2894" h="2272" extrusionOk="0">
                  <a:moveTo>
                    <a:pt x="2850" y="0"/>
                  </a:moveTo>
                  <a:cubicBezTo>
                    <a:pt x="2848" y="0"/>
                    <a:pt x="2846" y="1"/>
                    <a:pt x="2843" y="1"/>
                  </a:cubicBezTo>
                  <a:cubicBezTo>
                    <a:pt x="1697" y="429"/>
                    <a:pt x="814" y="1252"/>
                    <a:pt x="1" y="2135"/>
                  </a:cubicBezTo>
                  <a:cubicBezTo>
                    <a:pt x="34" y="2183"/>
                    <a:pt x="69" y="2228"/>
                    <a:pt x="109" y="2272"/>
                  </a:cubicBezTo>
                  <a:cubicBezTo>
                    <a:pt x="954" y="1438"/>
                    <a:pt x="1810" y="622"/>
                    <a:pt x="2871" y="48"/>
                  </a:cubicBezTo>
                  <a:cubicBezTo>
                    <a:pt x="2894" y="37"/>
                    <a:pt x="2877" y="0"/>
                    <a:pt x="2850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Google Shape;3312;p70">
              <a:extLst>
                <a:ext uri="{FF2B5EF4-FFF2-40B4-BE49-F238E27FC236}">
                  <a16:creationId xmlns:a16="http://schemas.microsoft.com/office/drawing/2014/main" id="{CA44D7BC-8832-B08F-DD2B-8D703EC55E38}"/>
                </a:ext>
              </a:extLst>
            </p:cNvPr>
            <p:cNvSpPr/>
            <p:nvPr/>
          </p:nvSpPr>
          <p:spPr>
            <a:xfrm>
              <a:off x="11627650" y="3794675"/>
              <a:ext cx="70450" cy="54350"/>
            </a:xfrm>
            <a:custGeom>
              <a:avLst/>
              <a:gdLst/>
              <a:ahLst/>
              <a:cxnLst/>
              <a:rect l="l" t="t" r="r" b="b"/>
              <a:pathLst>
                <a:path w="2818" h="2174" extrusionOk="0">
                  <a:moveTo>
                    <a:pt x="2781" y="1"/>
                  </a:moveTo>
                  <a:cubicBezTo>
                    <a:pt x="2778" y="1"/>
                    <a:pt x="2775" y="2"/>
                    <a:pt x="2772" y="3"/>
                  </a:cubicBezTo>
                  <a:cubicBezTo>
                    <a:pt x="1655" y="418"/>
                    <a:pt x="795" y="1203"/>
                    <a:pt x="1" y="2057"/>
                  </a:cubicBezTo>
                  <a:cubicBezTo>
                    <a:pt x="45" y="2098"/>
                    <a:pt x="91" y="2137"/>
                    <a:pt x="139" y="2173"/>
                  </a:cubicBezTo>
                  <a:cubicBezTo>
                    <a:pt x="955" y="1369"/>
                    <a:pt x="1781" y="596"/>
                    <a:pt x="2795" y="50"/>
                  </a:cubicBezTo>
                  <a:cubicBezTo>
                    <a:pt x="2817" y="35"/>
                    <a:pt x="2803" y="1"/>
                    <a:pt x="2781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Google Shape;3313;p70">
              <a:extLst>
                <a:ext uri="{FF2B5EF4-FFF2-40B4-BE49-F238E27FC236}">
                  <a16:creationId xmlns:a16="http://schemas.microsoft.com/office/drawing/2014/main" id="{0A9092D4-BCAC-C5DC-E7A8-761620FC7A02}"/>
                </a:ext>
              </a:extLst>
            </p:cNvPr>
            <p:cNvSpPr/>
            <p:nvPr/>
          </p:nvSpPr>
          <p:spPr>
            <a:xfrm>
              <a:off x="11640925" y="3803825"/>
              <a:ext cx="71025" cy="53950"/>
            </a:xfrm>
            <a:custGeom>
              <a:avLst/>
              <a:gdLst/>
              <a:ahLst/>
              <a:cxnLst/>
              <a:rect l="l" t="t" r="r" b="b"/>
              <a:pathLst>
                <a:path w="2841" h="2158" extrusionOk="0">
                  <a:moveTo>
                    <a:pt x="2805" y="0"/>
                  </a:moveTo>
                  <a:cubicBezTo>
                    <a:pt x="2802" y="0"/>
                    <a:pt x="2800" y="1"/>
                    <a:pt x="2797" y="2"/>
                  </a:cubicBezTo>
                  <a:cubicBezTo>
                    <a:pt x="1666" y="420"/>
                    <a:pt x="799" y="1215"/>
                    <a:pt x="1" y="2078"/>
                  </a:cubicBezTo>
                  <a:cubicBezTo>
                    <a:pt x="55" y="2110"/>
                    <a:pt x="111" y="2136"/>
                    <a:pt x="170" y="2158"/>
                  </a:cubicBezTo>
                  <a:cubicBezTo>
                    <a:pt x="980" y="1361"/>
                    <a:pt x="1805" y="593"/>
                    <a:pt x="2818" y="46"/>
                  </a:cubicBezTo>
                  <a:cubicBezTo>
                    <a:pt x="2840" y="35"/>
                    <a:pt x="2826" y="0"/>
                    <a:pt x="2805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Google Shape;3314;p70">
              <a:extLst>
                <a:ext uri="{FF2B5EF4-FFF2-40B4-BE49-F238E27FC236}">
                  <a16:creationId xmlns:a16="http://schemas.microsoft.com/office/drawing/2014/main" id="{F2A8E0EE-25A2-2B4D-3D6F-CFE1939BFE65}"/>
                </a:ext>
              </a:extLst>
            </p:cNvPr>
            <p:cNvSpPr/>
            <p:nvPr/>
          </p:nvSpPr>
          <p:spPr>
            <a:xfrm>
              <a:off x="11693450" y="3831750"/>
              <a:ext cx="126275" cy="41075"/>
            </a:xfrm>
            <a:custGeom>
              <a:avLst/>
              <a:gdLst/>
              <a:ahLst/>
              <a:cxnLst/>
              <a:rect l="l" t="t" r="r" b="b"/>
              <a:pathLst>
                <a:path w="5051" h="1643" extrusionOk="0">
                  <a:moveTo>
                    <a:pt x="2046" y="0"/>
                  </a:moveTo>
                  <a:cubicBezTo>
                    <a:pt x="1586" y="0"/>
                    <a:pt x="1288" y="44"/>
                    <a:pt x="1375" y="168"/>
                  </a:cubicBezTo>
                  <a:cubicBezTo>
                    <a:pt x="1535" y="398"/>
                    <a:pt x="1266" y="645"/>
                    <a:pt x="973" y="839"/>
                  </a:cubicBezTo>
                  <a:cubicBezTo>
                    <a:pt x="729" y="1002"/>
                    <a:pt x="0" y="1288"/>
                    <a:pt x="213" y="1535"/>
                  </a:cubicBezTo>
                  <a:cubicBezTo>
                    <a:pt x="279" y="1613"/>
                    <a:pt x="417" y="1643"/>
                    <a:pt x="588" y="1643"/>
                  </a:cubicBezTo>
                  <a:cubicBezTo>
                    <a:pt x="958" y="1643"/>
                    <a:pt x="1483" y="1503"/>
                    <a:pt x="1781" y="1394"/>
                  </a:cubicBezTo>
                  <a:cubicBezTo>
                    <a:pt x="2947" y="971"/>
                    <a:pt x="4715" y="340"/>
                    <a:pt x="5051" y="235"/>
                  </a:cubicBezTo>
                  <a:cubicBezTo>
                    <a:pt x="5051" y="235"/>
                    <a:pt x="3113" y="0"/>
                    <a:pt x="2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Google Shape;3315;p70">
              <a:extLst>
                <a:ext uri="{FF2B5EF4-FFF2-40B4-BE49-F238E27FC236}">
                  <a16:creationId xmlns:a16="http://schemas.microsoft.com/office/drawing/2014/main" id="{59BE2081-E2CD-71FA-D1DC-F7DC652887E0}"/>
                </a:ext>
              </a:extLst>
            </p:cNvPr>
            <p:cNvSpPr/>
            <p:nvPr/>
          </p:nvSpPr>
          <p:spPr>
            <a:xfrm>
              <a:off x="11958625" y="3278975"/>
              <a:ext cx="394575" cy="501175"/>
            </a:xfrm>
            <a:custGeom>
              <a:avLst/>
              <a:gdLst/>
              <a:ahLst/>
              <a:cxnLst/>
              <a:rect l="l" t="t" r="r" b="b"/>
              <a:pathLst>
                <a:path w="15783" h="20047" extrusionOk="0">
                  <a:moveTo>
                    <a:pt x="12234" y="1"/>
                  </a:moveTo>
                  <a:cubicBezTo>
                    <a:pt x="10754" y="1"/>
                    <a:pt x="9076" y="901"/>
                    <a:pt x="8300" y="2357"/>
                  </a:cubicBezTo>
                  <a:cubicBezTo>
                    <a:pt x="7646" y="3585"/>
                    <a:pt x="3403" y="12942"/>
                    <a:pt x="2985" y="13341"/>
                  </a:cubicBezTo>
                  <a:cubicBezTo>
                    <a:pt x="2569" y="13739"/>
                    <a:pt x="799" y="14181"/>
                    <a:pt x="799" y="14181"/>
                  </a:cubicBezTo>
                  <a:cubicBezTo>
                    <a:pt x="0" y="16547"/>
                    <a:pt x="2532" y="20046"/>
                    <a:pt x="2660" y="20046"/>
                  </a:cubicBezTo>
                  <a:cubicBezTo>
                    <a:pt x="2660" y="20046"/>
                    <a:pt x="2660" y="20046"/>
                    <a:pt x="2661" y="20046"/>
                  </a:cubicBezTo>
                  <a:cubicBezTo>
                    <a:pt x="2771" y="20023"/>
                    <a:pt x="7842" y="18590"/>
                    <a:pt x="8271" y="18072"/>
                  </a:cubicBezTo>
                  <a:cubicBezTo>
                    <a:pt x="8702" y="17556"/>
                    <a:pt x="12396" y="12267"/>
                    <a:pt x="14557" y="5433"/>
                  </a:cubicBezTo>
                  <a:cubicBezTo>
                    <a:pt x="15782" y="1553"/>
                    <a:pt x="14178" y="1"/>
                    <a:pt x="12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Google Shape;3316;p70">
              <a:extLst>
                <a:ext uri="{FF2B5EF4-FFF2-40B4-BE49-F238E27FC236}">
                  <a16:creationId xmlns:a16="http://schemas.microsoft.com/office/drawing/2014/main" id="{09E065E5-68CB-7DAD-F153-4AA392821295}"/>
                </a:ext>
              </a:extLst>
            </p:cNvPr>
            <p:cNvSpPr/>
            <p:nvPr/>
          </p:nvSpPr>
          <p:spPr>
            <a:xfrm>
              <a:off x="11943650" y="3609150"/>
              <a:ext cx="142425" cy="183050"/>
            </a:xfrm>
            <a:custGeom>
              <a:avLst/>
              <a:gdLst/>
              <a:ahLst/>
              <a:cxnLst/>
              <a:rect l="l" t="t" r="r" b="b"/>
              <a:pathLst>
                <a:path w="5697" h="7322" extrusionOk="0">
                  <a:moveTo>
                    <a:pt x="2875" y="1"/>
                  </a:moveTo>
                  <a:cubicBezTo>
                    <a:pt x="2358" y="1"/>
                    <a:pt x="691" y="634"/>
                    <a:pt x="460" y="864"/>
                  </a:cubicBezTo>
                  <a:cubicBezTo>
                    <a:pt x="185" y="1133"/>
                    <a:pt x="0" y="4858"/>
                    <a:pt x="2954" y="7292"/>
                  </a:cubicBezTo>
                  <a:cubicBezTo>
                    <a:pt x="2979" y="7312"/>
                    <a:pt x="3026" y="7321"/>
                    <a:pt x="3090" y="7321"/>
                  </a:cubicBezTo>
                  <a:cubicBezTo>
                    <a:pt x="3625" y="7321"/>
                    <a:pt x="5366" y="6682"/>
                    <a:pt x="5546" y="6323"/>
                  </a:cubicBezTo>
                  <a:cubicBezTo>
                    <a:pt x="5696" y="6022"/>
                    <a:pt x="3270" y="3449"/>
                    <a:pt x="3027" y="68"/>
                  </a:cubicBezTo>
                  <a:cubicBezTo>
                    <a:pt x="3024" y="21"/>
                    <a:pt x="2968" y="1"/>
                    <a:pt x="2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Google Shape;3317;p70">
              <a:extLst>
                <a:ext uri="{FF2B5EF4-FFF2-40B4-BE49-F238E27FC236}">
                  <a16:creationId xmlns:a16="http://schemas.microsoft.com/office/drawing/2014/main" id="{1C9B6A11-2721-63B6-9F2A-4B18A7408E91}"/>
                </a:ext>
              </a:extLst>
            </p:cNvPr>
            <p:cNvSpPr/>
            <p:nvPr/>
          </p:nvSpPr>
          <p:spPr>
            <a:xfrm>
              <a:off x="12092800" y="3202350"/>
              <a:ext cx="544375" cy="764150"/>
            </a:xfrm>
            <a:custGeom>
              <a:avLst/>
              <a:gdLst/>
              <a:ahLst/>
              <a:cxnLst/>
              <a:rect l="l" t="t" r="r" b="b"/>
              <a:pathLst>
                <a:path w="21775" h="30566" extrusionOk="0">
                  <a:moveTo>
                    <a:pt x="11080" y="1"/>
                  </a:moveTo>
                  <a:cubicBezTo>
                    <a:pt x="8795" y="1"/>
                    <a:pt x="6154" y="1647"/>
                    <a:pt x="4480" y="5378"/>
                  </a:cubicBezTo>
                  <a:cubicBezTo>
                    <a:pt x="1812" y="11319"/>
                    <a:pt x="1" y="24979"/>
                    <a:pt x="11" y="26548"/>
                  </a:cubicBezTo>
                  <a:cubicBezTo>
                    <a:pt x="20" y="27886"/>
                    <a:pt x="1797" y="30565"/>
                    <a:pt x="9104" y="30565"/>
                  </a:cubicBezTo>
                  <a:cubicBezTo>
                    <a:pt x="9717" y="30565"/>
                    <a:pt x="10369" y="30546"/>
                    <a:pt x="11062" y="30506"/>
                  </a:cubicBezTo>
                  <a:cubicBezTo>
                    <a:pt x="20892" y="29938"/>
                    <a:pt x="21775" y="26064"/>
                    <a:pt x="21536" y="25167"/>
                  </a:cubicBezTo>
                  <a:cubicBezTo>
                    <a:pt x="21298" y="24268"/>
                    <a:pt x="20102" y="21030"/>
                    <a:pt x="20034" y="19774"/>
                  </a:cubicBezTo>
                  <a:cubicBezTo>
                    <a:pt x="19965" y="18519"/>
                    <a:pt x="18186" y="2235"/>
                    <a:pt x="12567" y="251"/>
                  </a:cubicBezTo>
                  <a:cubicBezTo>
                    <a:pt x="12100" y="86"/>
                    <a:pt x="11599" y="1"/>
                    <a:pt x="1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Google Shape;3318;p70">
              <a:extLst>
                <a:ext uri="{FF2B5EF4-FFF2-40B4-BE49-F238E27FC236}">
                  <a16:creationId xmlns:a16="http://schemas.microsoft.com/office/drawing/2014/main" id="{81897F0B-B6DD-9649-1C4D-AFC7D37C5618}"/>
                </a:ext>
              </a:extLst>
            </p:cNvPr>
            <p:cNvSpPr/>
            <p:nvPr/>
          </p:nvSpPr>
          <p:spPr>
            <a:xfrm>
              <a:off x="12214275" y="3315025"/>
              <a:ext cx="75600" cy="650050"/>
            </a:xfrm>
            <a:custGeom>
              <a:avLst/>
              <a:gdLst/>
              <a:ahLst/>
              <a:cxnLst/>
              <a:rect l="l" t="t" r="r" b="b"/>
              <a:pathLst>
                <a:path w="3024" h="26002" extrusionOk="0">
                  <a:moveTo>
                    <a:pt x="2959" y="1"/>
                  </a:moveTo>
                  <a:cubicBezTo>
                    <a:pt x="2938" y="1"/>
                    <a:pt x="2920" y="12"/>
                    <a:pt x="2915" y="39"/>
                  </a:cubicBezTo>
                  <a:cubicBezTo>
                    <a:pt x="2040" y="4850"/>
                    <a:pt x="1363" y="9657"/>
                    <a:pt x="950" y="14530"/>
                  </a:cubicBezTo>
                  <a:cubicBezTo>
                    <a:pt x="742" y="16984"/>
                    <a:pt x="531" y="19444"/>
                    <a:pt x="397" y="21902"/>
                  </a:cubicBezTo>
                  <a:cubicBezTo>
                    <a:pt x="313" y="23449"/>
                    <a:pt x="471" y="25102"/>
                    <a:pt x="1910" y="25985"/>
                  </a:cubicBezTo>
                  <a:cubicBezTo>
                    <a:pt x="1929" y="25997"/>
                    <a:pt x="1948" y="26002"/>
                    <a:pt x="1966" y="26002"/>
                  </a:cubicBezTo>
                  <a:cubicBezTo>
                    <a:pt x="2061" y="26002"/>
                    <a:pt x="2124" y="25857"/>
                    <a:pt x="2022" y="25796"/>
                  </a:cubicBezTo>
                  <a:cubicBezTo>
                    <a:pt x="0" y="24562"/>
                    <a:pt x="661" y="21657"/>
                    <a:pt x="808" y="19697"/>
                  </a:cubicBezTo>
                  <a:cubicBezTo>
                    <a:pt x="972" y="17525"/>
                    <a:pt x="1144" y="15353"/>
                    <a:pt x="1347" y="13184"/>
                  </a:cubicBezTo>
                  <a:cubicBezTo>
                    <a:pt x="1759" y="8793"/>
                    <a:pt x="2383" y="4432"/>
                    <a:pt x="3019" y="67"/>
                  </a:cubicBezTo>
                  <a:cubicBezTo>
                    <a:pt x="3024" y="27"/>
                    <a:pt x="2989" y="1"/>
                    <a:pt x="2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Google Shape;3319;p70">
              <a:extLst>
                <a:ext uri="{FF2B5EF4-FFF2-40B4-BE49-F238E27FC236}">
                  <a16:creationId xmlns:a16="http://schemas.microsoft.com/office/drawing/2014/main" id="{28CD810E-7690-C0A4-76D1-B8CC8635AC39}"/>
                </a:ext>
              </a:extLst>
            </p:cNvPr>
            <p:cNvSpPr/>
            <p:nvPr/>
          </p:nvSpPr>
          <p:spPr>
            <a:xfrm>
              <a:off x="12245575" y="38776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0"/>
                  </a:moveTo>
                  <a:cubicBezTo>
                    <a:pt x="2" y="0"/>
                    <a:pt x="1" y="691"/>
                    <a:pt x="447" y="691"/>
                  </a:cubicBezTo>
                  <a:cubicBezTo>
                    <a:pt x="892" y="691"/>
                    <a:pt x="8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Google Shape;3320;p70">
              <a:extLst>
                <a:ext uri="{FF2B5EF4-FFF2-40B4-BE49-F238E27FC236}">
                  <a16:creationId xmlns:a16="http://schemas.microsoft.com/office/drawing/2014/main" id="{A2D8F5E4-F8BC-CFC6-CDD3-128B0BC035D2}"/>
                </a:ext>
              </a:extLst>
            </p:cNvPr>
            <p:cNvSpPr/>
            <p:nvPr/>
          </p:nvSpPr>
          <p:spPr>
            <a:xfrm>
              <a:off x="12253950" y="3706300"/>
              <a:ext cx="22300" cy="17300"/>
            </a:xfrm>
            <a:custGeom>
              <a:avLst/>
              <a:gdLst/>
              <a:ahLst/>
              <a:cxnLst/>
              <a:rect l="l" t="t" r="r" b="b"/>
              <a:pathLst>
                <a:path w="892" h="692" extrusionOk="0">
                  <a:moveTo>
                    <a:pt x="445" y="0"/>
                  </a:moveTo>
                  <a:cubicBezTo>
                    <a:pt x="2" y="0"/>
                    <a:pt x="0" y="691"/>
                    <a:pt x="445" y="691"/>
                  </a:cubicBezTo>
                  <a:cubicBezTo>
                    <a:pt x="892" y="691"/>
                    <a:pt x="892" y="0"/>
                    <a:pt x="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Google Shape;3321;p70">
              <a:extLst>
                <a:ext uri="{FF2B5EF4-FFF2-40B4-BE49-F238E27FC236}">
                  <a16:creationId xmlns:a16="http://schemas.microsoft.com/office/drawing/2014/main" id="{D7116BF8-865A-9604-6F76-D979060E403B}"/>
                </a:ext>
              </a:extLst>
            </p:cNvPr>
            <p:cNvSpPr/>
            <p:nvPr/>
          </p:nvSpPr>
          <p:spPr>
            <a:xfrm>
              <a:off x="12248925" y="37951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1"/>
                  </a:moveTo>
                  <a:cubicBezTo>
                    <a:pt x="2" y="1"/>
                    <a:pt x="0" y="692"/>
                    <a:pt x="447" y="692"/>
                  </a:cubicBezTo>
                  <a:cubicBezTo>
                    <a:pt x="892" y="692"/>
                    <a:pt x="892" y="1"/>
                    <a:pt x="447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Google Shape;3322;p70">
              <a:extLst>
                <a:ext uri="{FF2B5EF4-FFF2-40B4-BE49-F238E27FC236}">
                  <a16:creationId xmlns:a16="http://schemas.microsoft.com/office/drawing/2014/main" id="{63B09537-D829-494B-B388-92695B6B697B}"/>
                </a:ext>
              </a:extLst>
            </p:cNvPr>
            <p:cNvSpPr/>
            <p:nvPr/>
          </p:nvSpPr>
          <p:spPr>
            <a:xfrm>
              <a:off x="12262300" y="36280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1" y="0"/>
                    <a:pt x="1" y="691"/>
                    <a:pt x="446" y="691"/>
                  </a:cubicBezTo>
                  <a:cubicBezTo>
                    <a:pt x="891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Google Shape;3323;p70">
              <a:extLst>
                <a:ext uri="{FF2B5EF4-FFF2-40B4-BE49-F238E27FC236}">
                  <a16:creationId xmlns:a16="http://schemas.microsoft.com/office/drawing/2014/main" id="{AA7B4292-8030-1643-5043-6E522C569FE5}"/>
                </a:ext>
              </a:extLst>
            </p:cNvPr>
            <p:cNvSpPr/>
            <p:nvPr/>
          </p:nvSpPr>
          <p:spPr>
            <a:xfrm>
              <a:off x="12272700" y="3550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1"/>
                  </a:moveTo>
                  <a:cubicBezTo>
                    <a:pt x="1" y="1"/>
                    <a:pt x="1" y="692"/>
                    <a:pt x="446" y="692"/>
                  </a:cubicBezTo>
                  <a:cubicBezTo>
                    <a:pt x="892" y="692"/>
                    <a:pt x="892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Google Shape;3324;p70">
              <a:extLst>
                <a:ext uri="{FF2B5EF4-FFF2-40B4-BE49-F238E27FC236}">
                  <a16:creationId xmlns:a16="http://schemas.microsoft.com/office/drawing/2014/main" id="{060B42C7-0A83-0C51-EB87-4972F99B907A}"/>
                </a:ext>
              </a:extLst>
            </p:cNvPr>
            <p:cNvSpPr/>
            <p:nvPr/>
          </p:nvSpPr>
          <p:spPr>
            <a:xfrm>
              <a:off x="12285325" y="3463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0" y="0"/>
                    <a:pt x="0" y="691"/>
                    <a:pt x="446" y="691"/>
                  </a:cubicBezTo>
                  <a:cubicBezTo>
                    <a:pt x="892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Google Shape;3325;p70">
              <a:extLst>
                <a:ext uri="{FF2B5EF4-FFF2-40B4-BE49-F238E27FC236}">
                  <a16:creationId xmlns:a16="http://schemas.microsoft.com/office/drawing/2014/main" id="{5CDE0B62-7B80-DF15-9EFB-F36EED602539}"/>
                </a:ext>
              </a:extLst>
            </p:cNvPr>
            <p:cNvSpPr/>
            <p:nvPr/>
          </p:nvSpPr>
          <p:spPr>
            <a:xfrm>
              <a:off x="12131200" y="2894100"/>
              <a:ext cx="282725" cy="408800"/>
            </a:xfrm>
            <a:custGeom>
              <a:avLst/>
              <a:gdLst/>
              <a:ahLst/>
              <a:cxnLst/>
              <a:rect l="l" t="t" r="r" b="b"/>
              <a:pathLst>
                <a:path w="11309" h="16352" extrusionOk="0">
                  <a:moveTo>
                    <a:pt x="5721" y="0"/>
                  </a:moveTo>
                  <a:cubicBezTo>
                    <a:pt x="4274" y="0"/>
                    <a:pt x="2848" y="301"/>
                    <a:pt x="2011" y="1047"/>
                  </a:cubicBezTo>
                  <a:cubicBezTo>
                    <a:pt x="327" y="2550"/>
                    <a:pt x="1" y="7666"/>
                    <a:pt x="715" y="9741"/>
                  </a:cubicBezTo>
                  <a:cubicBezTo>
                    <a:pt x="1277" y="11384"/>
                    <a:pt x="2791" y="11731"/>
                    <a:pt x="3969" y="11731"/>
                  </a:cubicBezTo>
                  <a:cubicBezTo>
                    <a:pt x="4647" y="11731"/>
                    <a:pt x="5214" y="11616"/>
                    <a:pt x="5422" y="11567"/>
                  </a:cubicBezTo>
                  <a:cubicBezTo>
                    <a:pt x="5477" y="11554"/>
                    <a:pt x="5507" y="11547"/>
                    <a:pt x="5507" y="11547"/>
                  </a:cubicBezTo>
                  <a:lnTo>
                    <a:pt x="5507" y="11547"/>
                  </a:lnTo>
                  <a:cubicBezTo>
                    <a:pt x="5507" y="11547"/>
                    <a:pt x="5498" y="12060"/>
                    <a:pt x="5539" y="12655"/>
                  </a:cubicBezTo>
                  <a:cubicBezTo>
                    <a:pt x="5546" y="12805"/>
                    <a:pt x="5559" y="12955"/>
                    <a:pt x="5579" y="13109"/>
                  </a:cubicBezTo>
                  <a:cubicBezTo>
                    <a:pt x="5589" y="13205"/>
                    <a:pt x="5601" y="13301"/>
                    <a:pt x="5616" y="13394"/>
                  </a:cubicBezTo>
                  <a:cubicBezTo>
                    <a:pt x="5676" y="13766"/>
                    <a:pt x="4425" y="16351"/>
                    <a:pt x="6275" y="16351"/>
                  </a:cubicBezTo>
                  <a:cubicBezTo>
                    <a:pt x="6312" y="16351"/>
                    <a:pt x="6350" y="16350"/>
                    <a:pt x="6390" y="16348"/>
                  </a:cubicBezTo>
                  <a:cubicBezTo>
                    <a:pt x="8231" y="16246"/>
                    <a:pt x="10153" y="13888"/>
                    <a:pt x="10257" y="13410"/>
                  </a:cubicBezTo>
                  <a:cubicBezTo>
                    <a:pt x="10442" y="12588"/>
                    <a:pt x="10490" y="9708"/>
                    <a:pt x="10587" y="8653"/>
                  </a:cubicBezTo>
                  <a:cubicBezTo>
                    <a:pt x="10771" y="6829"/>
                    <a:pt x="11309" y="2342"/>
                    <a:pt x="10263" y="1242"/>
                  </a:cubicBezTo>
                  <a:cubicBezTo>
                    <a:pt x="9580" y="525"/>
                    <a:pt x="7632" y="0"/>
                    <a:pt x="5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Google Shape;3326;p70">
              <a:extLst>
                <a:ext uri="{FF2B5EF4-FFF2-40B4-BE49-F238E27FC236}">
                  <a16:creationId xmlns:a16="http://schemas.microsoft.com/office/drawing/2014/main" id="{95033A65-C12D-306A-740F-DD2542141D8A}"/>
                </a:ext>
              </a:extLst>
            </p:cNvPr>
            <p:cNvSpPr/>
            <p:nvPr/>
          </p:nvSpPr>
          <p:spPr>
            <a:xfrm>
              <a:off x="12215250" y="3096900"/>
              <a:ext cx="35150" cy="19325"/>
            </a:xfrm>
            <a:custGeom>
              <a:avLst/>
              <a:gdLst/>
              <a:ahLst/>
              <a:cxnLst/>
              <a:rect l="l" t="t" r="r" b="b"/>
              <a:pathLst>
                <a:path w="1406" h="773" extrusionOk="0">
                  <a:moveTo>
                    <a:pt x="1347" y="1"/>
                  </a:moveTo>
                  <a:cubicBezTo>
                    <a:pt x="1325" y="1"/>
                    <a:pt x="1303" y="13"/>
                    <a:pt x="1294" y="39"/>
                  </a:cubicBezTo>
                  <a:cubicBezTo>
                    <a:pt x="1159" y="413"/>
                    <a:pt x="821" y="639"/>
                    <a:pt x="455" y="639"/>
                  </a:cubicBezTo>
                  <a:cubicBezTo>
                    <a:pt x="325" y="639"/>
                    <a:pt x="192" y="611"/>
                    <a:pt x="63" y="550"/>
                  </a:cubicBezTo>
                  <a:cubicBezTo>
                    <a:pt x="57" y="547"/>
                    <a:pt x="52" y="546"/>
                    <a:pt x="47" y="546"/>
                  </a:cubicBezTo>
                  <a:cubicBezTo>
                    <a:pt x="18" y="546"/>
                    <a:pt x="0" y="589"/>
                    <a:pt x="32" y="607"/>
                  </a:cubicBezTo>
                  <a:cubicBezTo>
                    <a:pt x="197" y="720"/>
                    <a:pt x="377" y="773"/>
                    <a:pt x="552" y="773"/>
                  </a:cubicBezTo>
                  <a:cubicBezTo>
                    <a:pt x="943" y="773"/>
                    <a:pt x="1305" y="508"/>
                    <a:pt x="1397" y="63"/>
                  </a:cubicBezTo>
                  <a:cubicBezTo>
                    <a:pt x="1405" y="23"/>
                    <a:pt x="1377" y="1"/>
                    <a:pt x="1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Google Shape;3327;p70">
              <a:extLst>
                <a:ext uri="{FF2B5EF4-FFF2-40B4-BE49-F238E27FC236}">
                  <a16:creationId xmlns:a16="http://schemas.microsoft.com/office/drawing/2014/main" id="{7CB578BC-E477-177C-C57A-68D63152703A}"/>
                </a:ext>
              </a:extLst>
            </p:cNvPr>
            <p:cNvSpPr/>
            <p:nvPr/>
          </p:nvSpPr>
          <p:spPr>
            <a:xfrm>
              <a:off x="12160375" y="3040850"/>
              <a:ext cx="15075" cy="18875"/>
            </a:xfrm>
            <a:custGeom>
              <a:avLst/>
              <a:gdLst/>
              <a:ahLst/>
              <a:cxnLst/>
              <a:rect l="l" t="t" r="r" b="b"/>
              <a:pathLst>
                <a:path w="603" h="755" extrusionOk="0">
                  <a:moveTo>
                    <a:pt x="297" y="0"/>
                  </a:moveTo>
                  <a:cubicBezTo>
                    <a:pt x="292" y="0"/>
                    <a:pt x="288" y="0"/>
                    <a:pt x="284" y="1"/>
                  </a:cubicBezTo>
                  <a:cubicBezTo>
                    <a:pt x="123" y="8"/>
                    <a:pt x="0" y="183"/>
                    <a:pt x="12" y="391"/>
                  </a:cubicBezTo>
                  <a:cubicBezTo>
                    <a:pt x="22" y="595"/>
                    <a:pt x="155" y="754"/>
                    <a:pt x="310" y="754"/>
                  </a:cubicBezTo>
                  <a:cubicBezTo>
                    <a:pt x="314" y="754"/>
                    <a:pt x="317" y="754"/>
                    <a:pt x="320" y="754"/>
                  </a:cubicBezTo>
                  <a:cubicBezTo>
                    <a:pt x="480" y="745"/>
                    <a:pt x="603" y="571"/>
                    <a:pt x="592" y="363"/>
                  </a:cubicBezTo>
                  <a:cubicBezTo>
                    <a:pt x="583" y="160"/>
                    <a:pt x="453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Google Shape;3328;p70">
              <a:extLst>
                <a:ext uri="{FF2B5EF4-FFF2-40B4-BE49-F238E27FC236}">
                  <a16:creationId xmlns:a16="http://schemas.microsoft.com/office/drawing/2014/main" id="{9E80A077-D23A-2B30-6056-AF472C00C5E5}"/>
                </a:ext>
              </a:extLst>
            </p:cNvPr>
            <p:cNvSpPr/>
            <p:nvPr/>
          </p:nvSpPr>
          <p:spPr>
            <a:xfrm>
              <a:off x="12250050" y="3045925"/>
              <a:ext cx="15075" cy="18850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295" y="1"/>
                  </a:moveTo>
                  <a:cubicBezTo>
                    <a:pt x="291" y="1"/>
                    <a:pt x="287" y="1"/>
                    <a:pt x="283" y="1"/>
                  </a:cubicBezTo>
                  <a:cubicBezTo>
                    <a:pt x="123" y="9"/>
                    <a:pt x="1" y="183"/>
                    <a:pt x="11" y="391"/>
                  </a:cubicBezTo>
                  <a:cubicBezTo>
                    <a:pt x="21" y="594"/>
                    <a:pt x="152" y="754"/>
                    <a:pt x="307" y="754"/>
                  </a:cubicBezTo>
                  <a:cubicBezTo>
                    <a:pt x="311" y="754"/>
                    <a:pt x="315" y="754"/>
                    <a:pt x="319" y="753"/>
                  </a:cubicBezTo>
                  <a:cubicBezTo>
                    <a:pt x="481" y="746"/>
                    <a:pt x="603" y="572"/>
                    <a:pt x="593" y="364"/>
                  </a:cubicBezTo>
                  <a:cubicBezTo>
                    <a:pt x="583" y="16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Google Shape;3329;p70">
              <a:extLst>
                <a:ext uri="{FF2B5EF4-FFF2-40B4-BE49-F238E27FC236}">
                  <a16:creationId xmlns:a16="http://schemas.microsoft.com/office/drawing/2014/main" id="{73C2E2B4-DEE1-CE4D-0F8D-7D2F16491973}"/>
                </a:ext>
              </a:extLst>
            </p:cNvPr>
            <p:cNvSpPr/>
            <p:nvPr/>
          </p:nvSpPr>
          <p:spPr>
            <a:xfrm>
              <a:off x="12148400" y="2992200"/>
              <a:ext cx="37925" cy="18400"/>
            </a:xfrm>
            <a:custGeom>
              <a:avLst/>
              <a:gdLst/>
              <a:ahLst/>
              <a:cxnLst/>
              <a:rect l="l" t="t" r="r" b="b"/>
              <a:pathLst>
                <a:path w="1517" h="736" extrusionOk="0">
                  <a:moveTo>
                    <a:pt x="872" y="0"/>
                  </a:moveTo>
                  <a:cubicBezTo>
                    <a:pt x="824" y="0"/>
                    <a:pt x="773" y="3"/>
                    <a:pt x="722" y="8"/>
                  </a:cubicBezTo>
                  <a:cubicBezTo>
                    <a:pt x="315" y="50"/>
                    <a:pt x="1" y="243"/>
                    <a:pt x="21" y="443"/>
                  </a:cubicBezTo>
                  <a:cubicBezTo>
                    <a:pt x="39" y="617"/>
                    <a:pt x="306" y="735"/>
                    <a:pt x="644" y="735"/>
                  </a:cubicBezTo>
                  <a:cubicBezTo>
                    <a:pt x="693" y="735"/>
                    <a:pt x="744" y="733"/>
                    <a:pt x="795" y="728"/>
                  </a:cubicBezTo>
                  <a:cubicBezTo>
                    <a:pt x="1202" y="687"/>
                    <a:pt x="1517" y="492"/>
                    <a:pt x="1496" y="293"/>
                  </a:cubicBezTo>
                  <a:cubicBezTo>
                    <a:pt x="1480" y="120"/>
                    <a:pt x="1212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Google Shape;3330;p70">
              <a:extLst>
                <a:ext uri="{FF2B5EF4-FFF2-40B4-BE49-F238E27FC236}">
                  <a16:creationId xmlns:a16="http://schemas.microsoft.com/office/drawing/2014/main" id="{7ED1C8BE-1DFA-7844-29BC-26EA940D464F}"/>
                </a:ext>
              </a:extLst>
            </p:cNvPr>
            <p:cNvSpPr/>
            <p:nvPr/>
          </p:nvSpPr>
          <p:spPr>
            <a:xfrm>
              <a:off x="12243350" y="2998575"/>
              <a:ext cx="38475" cy="19925"/>
            </a:xfrm>
            <a:custGeom>
              <a:avLst/>
              <a:gdLst/>
              <a:ahLst/>
              <a:cxnLst/>
              <a:rect l="l" t="t" r="r" b="b"/>
              <a:pathLst>
                <a:path w="1539" h="797" extrusionOk="0">
                  <a:moveTo>
                    <a:pt x="507" y="0"/>
                  </a:moveTo>
                  <a:cubicBezTo>
                    <a:pt x="269" y="0"/>
                    <a:pt x="88" y="75"/>
                    <a:pt x="53" y="208"/>
                  </a:cubicBezTo>
                  <a:cubicBezTo>
                    <a:pt x="1" y="401"/>
                    <a:pt x="282" y="643"/>
                    <a:pt x="677" y="748"/>
                  </a:cubicBezTo>
                  <a:cubicBezTo>
                    <a:pt x="801" y="781"/>
                    <a:pt x="922" y="797"/>
                    <a:pt x="1031" y="797"/>
                  </a:cubicBezTo>
                  <a:cubicBezTo>
                    <a:pt x="1269" y="797"/>
                    <a:pt x="1452" y="721"/>
                    <a:pt x="1487" y="589"/>
                  </a:cubicBezTo>
                  <a:cubicBezTo>
                    <a:pt x="1538" y="396"/>
                    <a:pt x="1259" y="154"/>
                    <a:pt x="862" y="49"/>
                  </a:cubicBezTo>
                  <a:cubicBezTo>
                    <a:pt x="738" y="16"/>
                    <a:pt x="61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Google Shape;3331;p70">
              <a:extLst>
                <a:ext uri="{FF2B5EF4-FFF2-40B4-BE49-F238E27FC236}">
                  <a16:creationId xmlns:a16="http://schemas.microsoft.com/office/drawing/2014/main" id="{40EB6C0C-5CC4-C2D3-586D-8BD2961EC86C}"/>
                </a:ext>
              </a:extLst>
            </p:cNvPr>
            <p:cNvSpPr/>
            <p:nvPr/>
          </p:nvSpPr>
          <p:spPr>
            <a:xfrm>
              <a:off x="12182275" y="3009150"/>
              <a:ext cx="28275" cy="79950"/>
            </a:xfrm>
            <a:custGeom>
              <a:avLst/>
              <a:gdLst/>
              <a:ahLst/>
              <a:cxnLst/>
              <a:rect l="l" t="t" r="r" b="b"/>
              <a:pathLst>
                <a:path w="1131" h="3198" extrusionOk="0">
                  <a:moveTo>
                    <a:pt x="724" y="0"/>
                  </a:moveTo>
                  <a:cubicBezTo>
                    <a:pt x="706" y="0"/>
                    <a:pt x="689" y="10"/>
                    <a:pt x="682" y="32"/>
                  </a:cubicBezTo>
                  <a:cubicBezTo>
                    <a:pt x="437" y="873"/>
                    <a:pt x="0" y="3133"/>
                    <a:pt x="412" y="3192"/>
                  </a:cubicBezTo>
                  <a:cubicBezTo>
                    <a:pt x="440" y="3196"/>
                    <a:pt x="468" y="3198"/>
                    <a:pt x="497" y="3198"/>
                  </a:cubicBezTo>
                  <a:cubicBezTo>
                    <a:pt x="710" y="3198"/>
                    <a:pt x="936" y="3095"/>
                    <a:pt x="1071" y="2981"/>
                  </a:cubicBezTo>
                  <a:cubicBezTo>
                    <a:pt x="1130" y="2931"/>
                    <a:pt x="1094" y="2849"/>
                    <a:pt x="1032" y="2849"/>
                  </a:cubicBezTo>
                  <a:cubicBezTo>
                    <a:pt x="1019" y="2849"/>
                    <a:pt x="1006" y="2852"/>
                    <a:pt x="992" y="2860"/>
                  </a:cubicBezTo>
                  <a:cubicBezTo>
                    <a:pt x="915" y="2901"/>
                    <a:pt x="751" y="2988"/>
                    <a:pt x="621" y="2988"/>
                  </a:cubicBezTo>
                  <a:cubicBezTo>
                    <a:pt x="568" y="2988"/>
                    <a:pt x="520" y="2974"/>
                    <a:pt x="486" y="2936"/>
                  </a:cubicBezTo>
                  <a:cubicBezTo>
                    <a:pt x="341" y="2771"/>
                    <a:pt x="700" y="584"/>
                    <a:pt x="770" y="53"/>
                  </a:cubicBezTo>
                  <a:cubicBezTo>
                    <a:pt x="774" y="20"/>
                    <a:pt x="749" y="0"/>
                    <a:pt x="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Google Shape;3332;p70">
              <a:extLst>
                <a:ext uri="{FF2B5EF4-FFF2-40B4-BE49-F238E27FC236}">
                  <a16:creationId xmlns:a16="http://schemas.microsoft.com/office/drawing/2014/main" id="{114475F7-A388-0E78-22D7-C7F4E8757E46}"/>
                </a:ext>
              </a:extLst>
            </p:cNvPr>
            <p:cNvSpPr/>
            <p:nvPr/>
          </p:nvSpPr>
          <p:spPr>
            <a:xfrm>
              <a:off x="12140150" y="2854475"/>
              <a:ext cx="297425" cy="224575"/>
            </a:xfrm>
            <a:custGeom>
              <a:avLst/>
              <a:gdLst/>
              <a:ahLst/>
              <a:cxnLst/>
              <a:rect l="l" t="t" r="r" b="b"/>
              <a:pathLst>
                <a:path w="11897" h="8983" extrusionOk="0">
                  <a:moveTo>
                    <a:pt x="3904" y="1"/>
                  </a:moveTo>
                  <a:cubicBezTo>
                    <a:pt x="836" y="1"/>
                    <a:pt x="955" y="2247"/>
                    <a:pt x="955" y="2247"/>
                  </a:cubicBezTo>
                  <a:cubicBezTo>
                    <a:pt x="1" y="2757"/>
                    <a:pt x="350" y="5336"/>
                    <a:pt x="350" y="5336"/>
                  </a:cubicBezTo>
                  <a:cubicBezTo>
                    <a:pt x="935" y="4491"/>
                    <a:pt x="1111" y="3598"/>
                    <a:pt x="1111" y="3598"/>
                  </a:cubicBezTo>
                  <a:cubicBezTo>
                    <a:pt x="1210" y="4029"/>
                    <a:pt x="2295" y="4976"/>
                    <a:pt x="3914" y="4976"/>
                  </a:cubicBezTo>
                  <a:cubicBezTo>
                    <a:pt x="4332" y="4976"/>
                    <a:pt x="4785" y="4913"/>
                    <a:pt x="5266" y="4762"/>
                  </a:cubicBezTo>
                  <a:cubicBezTo>
                    <a:pt x="6182" y="4474"/>
                    <a:pt x="6857" y="4383"/>
                    <a:pt x="7344" y="4383"/>
                  </a:cubicBezTo>
                  <a:cubicBezTo>
                    <a:pt x="8169" y="4383"/>
                    <a:pt x="8455" y="4642"/>
                    <a:pt x="8455" y="4642"/>
                  </a:cubicBezTo>
                  <a:cubicBezTo>
                    <a:pt x="8455" y="4642"/>
                    <a:pt x="8636" y="8983"/>
                    <a:pt x="9854" y="8983"/>
                  </a:cubicBezTo>
                  <a:cubicBezTo>
                    <a:pt x="9910" y="8983"/>
                    <a:pt x="9969" y="8973"/>
                    <a:pt x="10030" y="8954"/>
                  </a:cubicBezTo>
                  <a:cubicBezTo>
                    <a:pt x="10496" y="8806"/>
                    <a:pt x="11896" y="6131"/>
                    <a:pt x="11742" y="4347"/>
                  </a:cubicBezTo>
                  <a:cubicBezTo>
                    <a:pt x="11587" y="2564"/>
                    <a:pt x="9256" y="2046"/>
                    <a:pt x="9256" y="2046"/>
                  </a:cubicBezTo>
                  <a:cubicBezTo>
                    <a:pt x="9256" y="2046"/>
                    <a:pt x="7799" y="324"/>
                    <a:pt x="4552" y="31"/>
                  </a:cubicBezTo>
                  <a:cubicBezTo>
                    <a:pt x="4322" y="11"/>
                    <a:pt x="4106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6" name="Google Shape;3333;p70">
              <a:extLst>
                <a:ext uri="{FF2B5EF4-FFF2-40B4-BE49-F238E27FC236}">
                  <a16:creationId xmlns:a16="http://schemas.microsoft.com/office/drawing/2014/main" id="{566EC13E-3CE9-2681-5C54-59F079640BD8}"/>
                </a:ext>
              </a:extLst>
            </p:cNvPr>
            <p:cNvSpPr/>
            <p:nvPr/>
          </p:nvSpPr>
          <p:spPr>
            <a:xfrm>
              <a:off x="12364775" y="3039700"/>
              <a:ext cx="82100" cy="74300"/>
            </a:xfrm>
            <a:custGeom>
              <a:avLst/>
              <a:gdLst/>
              <a:ahLst/>
              <a:cxnLst/>
              <a:rect l="l" t="t" r="r" b="b"/>
              <a:pathLst>
                <a:path w="3284" h="2972" extrusionOk="0">
                  <a:moveTo>
                    <a:pt x="1294" y="1"/>
                  </a:moveTo>
                  <a:cubicBezTo>
                    <a:pt x="486" y="1"/>
                    <a:pt x="1" y="538"/>
                    <a:pt x="1" y="538"/>
                  </a:cubicBezTo>
                  <a:lnTo>
                    <a:pt x="225" y="2781"/>
                  </a:lnTo>
                  <a:cubicBezTo>
                    <a:pt x="225" y="2781"/>
                    <a:pt x="667" y="2971"/>
                    <a:pt x="1170" y="2971"/>
                  </a:cubicBezTo>
                  <a:cubicBezTo>
                    <a:pt x="1356" y="2971"/>
                    <a:pt x="1550" y="2945"/>
                    <a:pt x="1733" y="2874"/>
                  </a:cubicBezTo>
                  <a:cubicBezTo>
                    <a:pt x="3284" y="2275"/>
                    <a:pt x="2913" y="298"/>
                    <a:pt x="1687" y="42"/>
                  </a:cubicBezTo>
                  <a:cubicBezTo>
                    <a:pt x="1549" y="13"/>
                    <a:pt x="1418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7" name="Google Shape;3334;p70">
              <a:extLst>
                <a:ext uri="{FF2B5EF4-FFF2-40B4-BE49-F238E27FC236}">
                  <a16:creationId xmlns:a16="http://schemas.microsoft.com/office/drawing/2014/main" id="{55E3E2E6-2BCF-F7F7-5ED8-CF25AA17672E}"/>
                </a:ext>
              </a:extLst>
            </p:cNvPr>
            <p:cNvSpPr/>
            <p:nvPr/>
          </p:nvSpPr>
          <p:spPr>
            <a:xfrm>
              <a:off x="12381175" y="3055400"/>
              <a:ext cx="35750" cy="45850"/>
            </a:xfrm>
            <a:custGeom>
              <a:avLst/>
              <a:gdLst/>
              <a:ahLst/>
              <a:cxnLst/>
              <a:rect l="l" t="t" r="r" b="b"/>
              <a:pathLst>
                <a:path w="1430" h="1834" extrusionOk="0">
                  <a:moveTo>
                    <a:pt x="1118" y="1"/>
                  </a:moveTo>
                  <a:cubicBezTo>
                    <a:pt x="412" y="9"/>
                    <a:pt x="1" y="792"/>
                    <a:pt x="21" y="1411"/>
                  </a:cubicBezTo>
                  <a:cubicBezTo>
                    <a:pt x="30" y="1679"/>
                    <a:pt x="92" y="1834"/>
                    <a:pt x="167" y="1834"/>
                  </a:cubicBezTo>
                  <a:cubicBezTo>
                    <a:pt x="199" y="1834"/>
                    <a:pt x="234" y="1806"/>
                    <a:pt x="268" y="1746"/>
                  </a:cubicBezTo>
                  <a:cubicBezTo>
                    <a:pt x="389" y="1537"/>
                    <a:pt x="691" y="1395"/>
                    <a:pt x="984" y="1395"/>
                  </a:cubicBezTo>
                  <a:cubicBezTo>
                    <a:pt x="1131" y="1395"/>
                    <a:pt x="1277" y="1431"/>
                    <a:pt x="1396" y="1513"/>
                  </a:cubicBezTo>
                  <a:cubicBezTo>
                    <a:pt x="1399" y="1516"/>
                    <a:pt x="1402" y="1517"/>
                    <a:pt x="1406" y="1517"/>
                  </a:cubicBezTo>
                  <a:cubicBezTo>
                    <a:pt x="1418" y="1517"/>
                    <a:pt x="1430" y="1503"/>
                    <a:pt x="1421" y="1490"/>
                  </a:cubicBezTo>
                  <a:cubicBezTo>
                    <a:pt x="1291" y="1263"/>
                    <a:pt x="1072" y="1175"/>
                    <a:pt x="841" y="1175"/>
                  </a:cubicBezTo>
                  <a:cubicBezTo>
                    <a:pt x="654" y="1175"/>
                    <a:pt x="460" y="1233"/>
                    <a:pt x="298" y="1321"/>
                  </a:cubicBezTo>
                  <a:cubicBezTo>
                    <a:pt x="362" y="879"/>
                    <a:pt x="574" y="207"/>
                    <a:pt x="1131" y="57"/>
                  </a:cubicBezTo>
                  <a:cubicBezTo>
                    <a:pt x="1166" y="47"/>
                    <a:pt x="1149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8" name="Google Shape;3335;p70">
              <a:extLst>
                <a:ext uri="{FF2B5EF4-FFF2-40B4-BE49-F238E27FC236}">
                  <a16:creationId xmlns:a16="http://schemas.microsoft.com/office/drawing/2014/main" id="{9EFAE3DD-1B65-0896-009F-E855076352A9}"/>
                </a:ext>
              </a:extLst>
            </p:cNvPr>
            <p:cNvSpPr/>
            <p:nvPr/>
          </p:nvSpPr>
          <p:spPr>
            <a:xfrm>
              <a:off x="12252675" y="3284900"/>
              <a:ext cx="60275" cy="51250"/>
            </a:xfrm>
            <a:custGeom>
              <a:avLst/>
              <a:gdLst/>
              <a:ahLst/>
              <a:cxnLst/>
              <a:rect l="l" t="t" r="r" b="b"/>
              <a:pathLst>
                <a:path w="2411" h="2050" extrusionOk="0">
                  <a:moveTo>
                    <a:pt x="1350" y="0"/>
                  </a:moveTo>
                  <a:cubicBezTo>
                    <a:pt x="1112" y="0"/>
                    <a:pt x="885" y="10"/>
                    <a:pt x="800" y="48"/>
                  </a:cubicBezTo>
                  <a:cubicBezTo>
                    <a:pt x="626" y="126"/>
                    <a:pt x="120" y="937"/>
                    <a:pt x="60" y="1041"/>
                  </a:cubicBezTo>
                  <a:cubicBezTo>
                    <a:pt x="0" y="1144"/>
                    <a:pt x="237" y="1907"/>
                    <a:pt x="329" y="1980"/>
                  </a:cubicBezTo>
                  <a:cubicBezTo>
                    <a:pt x="385" y="2025"/>
                    <a:pt x="779" y="2050"/>
                    <a:pt x="1098" y="2050"/>
                  </a:cubicBezTo>
                  <a:cubicBezTo>
                    <a:pt x="1298" y="2050"/>
                    <a:pt x="1467" y="2040"/>
                    <a:pt x="1506" y="2019"/>
                  </a:cubicBezTo>
                  <a:cubicBezTo>
                    <a:pt x="1605" y="1966"/>
                    <a:pt x="2204" y="1330"/>
                    <a:pt x="2307" y="991"/>
                  </a:cubicBezTo>
                  <a:cubicBezTo>
                    <a:pt x="2411" y="652"/>
                    <a:pt x="1987" y="12"/>
                    <a:pt x="1987" y="12"/>
                  </a:cubicBezTo>
                  <a:cubicBezTo>
                    <a:pt x="1864" y="11"/>
                    <a:pt x="1601" y="0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19" name="Google Shape;3336;p70">
              <a:extLst>
                <a:ext uri="{FF2B5EF4-FFF2-40B4-BE49-F238E27FC236}">
                  <a16:creationId xmlns:a16="http://schemas.microsoft.com/office/drawing/2014/main" id="{DFD66AA3-09E1-ECC9-C96C-B7C9A01F756E}"/>
                </a:ext>
              </a:extLst>
            </p:cNvPr>
            <p:cNvSpPr/>
            <p:nvPr/>
          </p:nvSpPr>
          <p:spPr>
            <a:xfrm>
              <a:off x="12204125" y="3334400"/>
              <a:ext cx="92850" cy="346200"/>
            </a:xfrm>
            <a:custGeom>
              <a:avLst/>
              <a:gdLst/>
              <a:ahLst/>
              <a:cxnLst/>
              <a:rect l="l" t="t" r="r" b="b"/>
              <a:pathLst>
                <a:path w="3714" h="13848" extrusionOk="0">
                  <a:moveTo>
                    <a:pt x="2271" y="0"/>
                  </a:moveTo>
                  <a:cubicBezTo>
                    <a:pt x="2271" y="0"/>
                    <a:pt x="332" y="5343"/>
                    <a:pt x="144" y="6592"/>
                  </a:cubicBezTo>
                  <a:cubicBezTo>
                    <a:pt x="0" y="7557"/>
                    <a:pt x="860" y="13598"/>
                    <a:pt x="1171" y="13841"/>
                  </a:cubicBezTo>
                  <a:cubicBezTo>
                    <a:pt x="1177" y="13845"/>
                    <a:pt x="1183" y="13847"/>
                    <a:pt x="1190" y="13847"/>
                  </a:cubicBezTo>
                  <a:cubicBezTo>
                    <a:pt x="1561" y="13847"/>
                    <a:pt x="3682" y="7560"/>
                    <a:pt x="3692" y="7030"/>
                  </a:cubicBezTo>
                  <a:cubicBezTo>
                    <a:pt x="3714" y="5984"/>
                    <a:pt x="3448" y="39"/>
                    <a:pt x="3448" y="39"/>
                  </a:cubicBezTo>
                  <a:lnTo>
                    <a:pt x="2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5" name="Google Shape;3337;p70">
              <a:extLst>
                <a:ext uri="{FF2B5EF4-FFF2-40B4-BE49-F238E27FC236}">
                  <a16:creationId xmlns:a16="http://schemas.microsoft.com/office/drawing/2014/main" id="{C10F2266-7C55-C59E-FDD0-748F8087039D}"/>
                </a:ext>
              </a:extLst>
            </p:cNvPr>
            <p:cNvSpPr/>
            <p:nvPr/>
          </p:nvSpPr>
          <p:spPr>
            <a:xfrm>
              <a:off x="12237950" y="3225850"/>
              <a:ext cx="43875" cy="106275"/>
            </a:xfrm>
            <a:custGeom>
              <a:avLst/>
              <a:gdLst/>
              <a:ahLst/>
              <a:cxnLst/>
              <a:rect l="l" t="t" r="r" b="b"/>
              <a:pathLst>
                <a:path w="1755" h="4251" extrusionOk="0">
                  <a:moveTo>
                    <a:pt x="1328" y="0"/>
                  </a:moveTo>
                  <a:cubicBezTo>
                    <a:pt x="1328" y="0"/>
                    <a:pt x="482" y="802"/>
                    <a:pt x="266" y="1254"/>
                  </a:cubicBezTo>
                  <a:cubicBezTo>
                    <a:pt x="175" y="1448"/>
                    <a:pt x="0" y="3593"/>
                    <a:pt x="195" y="4251"/>
                  </a:cubicBezTo>
                  <a:cubicBezTo>
                    <a:pt x="195" y="4251"/>
                    <a:pt x="195" y="4251"/>
                    <a:pt x="195" y="4251"/>
                  </a:cubicBezTo>
                  <a:cubicBezTo>
                    <a:pt x="196" y="4251"/>
                    <a:pt x="977" y="2624"/>
                    <a:pt x="1754" y="2326"/>
                  </a:cubicBezTo>
                  <a:cubicBezTo>
                    <a:pt x="1754" y="2326"/>
                    <a:pt x="1045" y="1139"/>
                    <a:pt x="1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6" name="Google Shape;3338;p70">
              <a:extLst>
                <a:ext uri="{FF2B5EF4-FFF2-40B4-BE49-F238E27FC236}">
                  <a16:creationId xmlns:a16="http://schemas.microsoft.com/office/drawing/2014/main" id="{946337EC-9952-6F79-7F4D-715B5648C250}"/>
                </a:ext>
              </a:extLst>
            </p:cNvPr>
            <p:cNvSpPr/>
            <p:nvPr/>
          </p:nvSpPr>
          <p:spPr>
            <a:xfrm>
              <a:off x="12281800" y="3209125"/>
              <a:ext cx="122275" cy="140125"/>
            </a:xfrm>
            <a:custGeom>
              <a:avLst/>
              <a:gdLst/>
              <a:ahLst/>
              <a:cxnLst/>
              <a:rect l="l" t="t" r="r" b="b"/>
              <a:pathLst>
                <a:path w="4891" h="5605" extrusionOk="0">
                  <a:moveTo>
                    <a:pt x="4338" y="0"/>
                  </a:moveTo>
                  <a:cubicBezTo>
                    <a:pt x="2604" y="2778"/>
                    <a:pt x="0" y="2995"/>
                    <a:pt x="0" y="2995"/>
                  </a:cubicBezTo>
                  <a:cubicBezTo>
                    <a:pt x="744" y="3696"/>
                    <a:pt x="1280" y="5605"/>
                    <a:pt x="1280" y="5605"/>
                  </a:cubicBezTo>
                  <a:cubicBezTo>
                    <a:pt x="2920" y="4963"/>
                    <a:pt x="4712" y="2538"/>
                    <a:pt x="4801" y="2018"/>
                  </a:cubicBezTo>
                  <a:cubicBezTo>
                    <a:pt x="4891" y="1497"/>
                    <a:pt x="4338" y="0"/>
                    <a:pt x="4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7" name="Google Shape;3339;p70">
              <a:extLst>
                <a:ext uri="{FF2B5EF4-FFF2-40B4-BE49-F238E27FC236}">
                  <a16:creationId xmlns:a16="http://schemas.microsoft.com/office/drawing/2014/main" id="{228603DE-739D-61D6-9403-D7F42488CAAF}"/>
                </a:ext>
              </a:extLst>
            </p:cNvPr>
            <p:cNvSpPr/>
            <p:nvPr/>
          </p:nvSpPr>
          <p:spPr>
            <a:xfrm>
              <a:off x="12332625" y="3268150"/>
              <a:ext cx="435650" cy="573700"/>
            </a:xfrm>
            <a:custGeom>
              <a:avLst/>
              <a:gdLst/>
              <a:ahLst/>
              <a:cxnLst/>
              <a:rect l="l" t="t" r="r" b="b"/>
              <a:pathLst>
                <a:path w="17426" h="22948" extrusionOk="0">
                  <a:moveTo>
                    <a:pt x="5644" y="0"/>
                  </a:moveTo>
                  <a:cubicBezTo>
                    <a:pt x="3409" y="0"/>
                    <a:pt x="2053" y="2717"/>
                    <a:pt x="3275" y="4948"/>
                  </a:cubicBezTo>
                  <a:cubicBezTo>
                    <a:pt x="5675" y="9327"/>
                    <a:pt x="10074" y="12325"/>
                    <a:pt x="10188" y="13277"/>
                  </a:cubicBezTo>
                  <a:cubicBezTo>
                    <a:pt x="10266" y="13931"/>
                    <a:pt x="961" y="18174"/>
                    <a:pt x="478" y="19473"/>
                  </a:cubicBezTo>
                  <a:cubicBezTo>
                    <a:pt x="0" y="20757"/>
                    <a:pt x="1152" y="22947"/>
                    <a:pt x="2801" y="22947"/>
                  </a:cubicBezTo>
                  <a:cubicBezTo>
                    <a:pt x="2820" y="22947"/>
                    <a:pt x="2838" y="22947"/>
                    <a:pt x="2856" y="22946"/>
                  </a:cubicBezTo>
                  <a:cubicBezTo>
                    <a:pt x="4533" y="22897"/>
                    <a:pt x="17426" y="16117"/>
                    <a:pt x="17232" y="13609"/>
                  </a:cubicBezTo>
                  <a:cubicBezTo>
                    <a:pt x="17091" y="11778"/>
                    <a:pt x="12327" y="4572"/>
                    <a:pt x="8161" y="1068"/>
                  </a:cubicBezTo>
                  <a:cubicBezTo>
                    <a:pt x="7265" y="314"/>
                    <a:pt x="6404" y="0"/>
                    <a:pt x="5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8" name="Google Shape;3340;p70">
              <a:extLst>
                <a:ext uri="{FF2B5EF4-FFF2-40B4-BE49-F238E27FC236}">
                  <a16:creationId xmlns:a16="http://schemas.microsoft.com/office/drawing/2014/main" id="{CE72A556-20B0-5CF9-6F75-A1042142A359}"/>
                </a:ext>
              </a:extLst>
            </p:cNvPr>
            <p:cNvSpPr/>
            <p:nvPr/>
          </p:nvSpPr>
          <p:spPr>
            <a:xfrm>
              <a:off x="12372100" y="3260975"/>
              <a:ext cx="400875" cy="498100"/>
            </a:xfrm>
            <a:custGeom>
              <a:avLst/>
              <a:gdLst/>
              <a:ahLst/>
              <a:cxnLst/>
              <a:rect l="l" t="t" r="r" b="b"/>
              <a:pathLst>
                <a:path w="16035" h="19924" extrusionOk="0">
                  <a:moveTo>
                    <a:pt x="4114" y="1"/>
                  </a:moveTo>
                  <a:cubicBezTo>
                    <a:pt x="1897" y="1"/>
                    <a:pt x="0" y="2462"/>
                    <a:pt x="1363" y="5240"/>
                  </a:cubicBezTo>
                  <a:cubicBezTo>
                    <a:pt x="3081" y="8741"/>
                    <a:pt x="8254" y="13297"/>
                    <a:pt x="8217" y="13599"/>
                  </a:cubicBezTo>
                  <a:cubicBezTo>
                    <a:pt x="8181" y="13902"/>
                    <a:pt x="5822" y="14978"/>
                    <a:pt x="5803" y="15300"/>
                  </a:cubicBezTo>
                  <a:cubicBezTo>
                    <a:pt x="5695" y="17071"/>
                    <a:pt x="8823" y="19923"/>
                    <a:pt x="9410" y="19923"/>
                  </a:cubicBezTo>
                  <a:cubicBezTo>
                    <a:pt x="9436" y="19923"/>
                    <a:pt x="9457" y="19918"/>
                    <a:pt x="9473" y="19907"/>
                  </a:cubicBezTo>
                  <a:cubicBezTo>
                    <a:pt x="9841" y="19637"/>
                    <a:pt x="15684" y="16526"/>
                    <a:pt x="15836" y="14110"/>
                  </a:cubicBezTo>
                  <a:cubicBezTo>
                    <a:pt x="16034" y="10935"/>
                    <a:pt x="8111" y="2012"/>
                    <a:pt x="5859" y="540"/>
                  </a:cubicBezTo>
                  <a:cubicBezTo>
                    <a:pt x="5290" y="168"/>
                    <a:pt x="4691" y="1"/>
                    <a:pt x="4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9" name="Google Shape;3341;p70">
              <a:extLst>
                <a:ext uri="{FF2B5EF4-FFF2-40B4-BE49-F238E27FC236}">
                  <a16:creationId xmlns:a16="http://schemas.microsoft.com/office/drawing/2014/main" id="{FFFE8941-6229-4E5C-8718-6D41F862A191}"/>
                </a:ext>
              </a:extLst>
            </p:cNvPr>
            <p:cNvSpPr/>
            <p:nvPr/>
          </p:nvSpPr>
          <p:spPr>
            <a:xfrm>
              <a:off x="12185575" y="3736325"/>
              <a:ext cx="240825" cy="117675"/>
            </a:xfrm>
            <a:custGeom>
              <a:avLst/>
              <a:gdLst/>
              <a:ahLst/>
              <a:cxnLst/>
              <a:rect l="l" t="t" r="r" b="b"/>
              <a:pathLst>
                <a:path w="9633" h="4707" extrusionOk="0">
                  <a:moveTo>
                    <a:pt x="7090" y="1"/>
                  </a:moveTo>
                  <a:cubicBezTo>
                    <a:pt x="6908" y="1"/>
                    <a:pt x="4625" y="811"/>
                    <a:pt x="3679" y="1041"/>
                  </a:cubicBezTo>
                  <a:cubicBezTo>
                    <a:pt x="1861" y="1480"/>
                    <a:pt x="254" y="2932"/>
                    <a:pt x="59" y="3194"/>
                  </a:cubicBezTo>
                  <a:cubicBezTo>
                    <a:pt x="1" y="3268"/>
                    <a:pt x="50" y="3415"/>
                    <a:pt x="156" y="3597"/>
                  </a:cubicBezTo>
                  <a:cubicBezTo>
                    <a:pt x="178" y="3639"/>
                    <a:pt x="203" y="3678"/>
                    <a:pt x="232" y="3716"/>
                  </a:cubicBezTo>
                  <a:cubicBezTo>
                    <a:pt x="306" y="3829"/>
                    <a:pt x="389" y="3936"/>
                    <a:pt x="481" y="4036"/>
                  </a:cubicBezTo>
                  <a:cubicBezTo>
                    <a:pt x="511" y="4071"/>
                    <a:pt x="542" y="4103"/>
                    <a:pt x="574" y="4138"/>
                  </a:cubicBezTo>
                  <a:cubicBezTo>
                    <a:pt x="667" y="4238"/>
                    <a:pt x="769" y="4331"/>
                    <a:pt x="875" y="4417"/>
                  </a:cubicBezTo>
                  <a:cubicBezTo>
                    <a:pt x="915" y="4453"/>
                    <a:pt x="955" y="4484"/>
                    <a:pt x="991" y="4510"/>
                  </a:cubicBezTo>
                  <a:cubicBezTo>
                    <a:pt x="1154" y="4631"/>
                    <a:pt x="1314" y="4707"/>
                    <a:pt x="1435" y="4707"/>
                  </a:cubicBezTo>
                  <a:cubicBezTo>
                    <a:pt x="2277" y="4707"/>
                    <a:pt x="3289" y="3973"/>
                    <a:pt x="3835" y="3973"/>
                  </a:cubicBezTo>
                  <a:cubicBezTo>
                    <a:pt x="4859" y="3973"/>
                    <a:pt x="5320" y="4683"/>
                    <a:pt x="6833" y="4707"/>
                  </a:cubicBezTo>
                  <a:cubicBezTo>
                    <a:pt x="6854" y="4707"/>
                    <a:pt x="6876" y="4707"/>
                    <a:pt x="6897" y="4707"/>
                  </a:cubicBezTo>
                  <a:cubicBezTo>
                    <a:pt x="8375" y="4707"/>
                    <a:pt x="9323" y="4118"/>
                    <a:pt x="9633" y="3973"/>
                  </a:cubicBezTo>
                  <a:cubicBezTo>
                    <a:pt x="9633" y="3973"/>
                    <a:pt x="7263" y="5"/>
                    <a:pt x="7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0" name="Google Shape;3342;p70">
              <a:extLst>
                <a:ext uri="{FF2B5EF4-FFF2-40B4-BE49-F238E27FC236}">
                  <a16:creationId xmlns:a16="http://schemas.microsoft.com/office/drawing/2014/main" id="{C87FFF30-6AB3-844B-0A53-DCE2B506FA56}"/>
                </a:ext>
              </a:extLst>
            </p:cNvPr>
            <p:cNvSpPr/>
            <p:nvPr/>
          </p:nvSpPr>
          <p:spPr>
            <a:xfrm>
              <a:off x="12189475" y="3788350"/>
              <a:ext cx="62550" cy="40875"/>
            </a:xfrm>
            <a:custGeom>
              <a:avLst/>
              <a:gdLst/>
              <a:ahLst/>
              <a:cxnLst/>
              <a:rect l="l" t="t" r="r" b="b"/>
              <a:pathLst>
                <a:path w="2502" h="1635" extrusionOk="0">
                  <a:moveTo>
                    <a:pt x="2473" y="0"/>
                  </a:moveTo>
                  <a:cubicBezTo>
                    <a:pt x="2471" y="0"/>
                    <a:pt x="2469" y="1"/>
                    <a:pt x="2467" y="1"/>
                  </a:cubicBezTo>
                  <a:cubicBezTo>
                    <a:pt x="1554" y="380"/>
                    <a:pt x="781" y="931"/>
                    <a:pt x="0" y="1516"/>
                  </a:cubicBezTo>
                  <a:cubicBezTo>
                    <a:pt x="22" y="1558"/>
                    <a:pt x="47" y="1597"/>
                    <a:pt x="76" y="1635"/>
                  </a:cubicBezTo>
                  <a:cubicBezTo>
                    <a:pt x="844" y="1053"/>
                    <a:pt x="1634" y="486"/>
                    <a:pt x="2485" y="38"/>
                  </a:cubicBezTo>
                  <a:cubicBezTo>
                    <a:pt x="2502" y="30"/>
                    <a:pt x="2491" y="0"/>
                    <a:pt x="2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1" name="Google Shape;3343;p70">
              <a:extLst>
                <a:ext uri="{FF2B5EF4-FFF2-40B4-BE49-F238E27FC236}">
                  <a16:creationId xmlns:a16="http://schemas.microsoft.com/office/drawing/2014/main" id="{D7FC7BB5-4FAF-AB95-CA25-6DCB09AD61A0}"/>
                </a:ext>
              </a:extLst>
            </p:cNvPr>
            <p:cNvSpPr/>
            <p:nvPr/>
          </p:nvSpPr>
          <p:spPr>
            <a:xfrm>
              <a:off x="12197575" y="3799225"/>
              <a:ext cx="62725" cy="40550"/>
            </a:xfrm>
            <a:custGeom>
              <a:avLst/>
              <a:gdLst/>
              <a:ahLst/>
              <a:cxnLst/>
              <a:rect l="l" t="t" r="r" b="b"/>
              <a:pathLst>
                <a:path w="2509" h="1622" extrusionOk="0">
                  <a:moveTo>
                    <a:pt x="2484" y="1"/>
                  </a:moveTo>
                  <a:cubicBezTo>
                    <a:pt x="2482" y="1"/>
                    <a:pt x="2479" y="1"/>
                    <a:pt x="2476" y="3"/>
                  </a:cubicBezTo>
                  <a:cubicBezTo>
                    <a:pt x="1561" y="381"/>
                    <a:pt x="786" y="934"/>
                    <a:pt x="1" y="1520"/>
                  </a:cubicBezTo>
                  <a:cubicBezTo>
                    <a:pt x="31" y="1555"/>
                    <a:pt x="62" y="1587"/>
                    <a:pt x="94" y="1622"/>
                  </a:cubicBezTo>
                  <a:cubicBezTo>
                    <a:pt x="857" y="1046"/>
                    <a:pt x="1646" y="486"/>
                    <a:pt x="2489" y="33"/>
                  </a:cubicBezTo>
                  <a:cubicBezTo>
                    <a:pt x="2508" y="26"/>
                    <a:pt x="2500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2" name="Google Shape;3344;p70">
              <a:extLst>
                <a:ext uri="{FF2B5EF4-FFF2-40B4-BE49-F238E27FC236}">
                  <a16:creationId xmlns:a16="http://schemas.microsoft.com/office/drawing/2014/main" id="{EB653CE4-7D0A-D884-5FEB-FC09FA88DEAD}"/>
                </a:ext>
              </a:extLst>
            </p:cNvPr>
            <p:cNvSpPr/>
            <p:nvPr/>
          </p:nvSpPr>
          <p:spPr>
            <a:xfrm>
              <a:off x="12207425" y="3809975"/>
              <a:ext cx="61125" cy="39125"/>
            </a:xfrm>
            <a:custGeom>
              <a:avLst/>
              <a:gdLst/>
              <a:ahLst/>
              <a:cxnLst/>
              <a:rect l="l" t="t" r="r" b="b"/>
              <a:pathLst>
                <a:path w="2445" h="1565" extrusionOk="0">
                  <a:moveTo>
                    <a:pt x="2420" y="1"/>
                  </a:moveTo>
                  <a:cubicBezTo>
                    <a:pt x="2419" y="1"/>
                    <a:pt x="2417" y="1"/>
                    <a:pt x="2415" y="2"/>
                  </a:cubicBezTo>
                  <a:cubicBezTo>
                    <a:pt x="1524" y="371"/>
                    <a:pt x="764" y="904"/>
                    <a:pt x="1" y="1471"/>
                  </a:cubicBezTo>
                  <a:cubicBezTo>
                    <a:pt x="41" y="1507"/>
                    <a:pt x="81" y="1538"/>
                    <a:pt x="117" y="1564"/>
                  </a:cubicBezTo>
                  <a:cubicBezTo>
                    <a:pt x="853" y="1006"/>
                    <a:pt x="1615" y="473"/>
                    <a:pt x="2428" y="38"/>
                  </a:cubicBezTo>
                  <a:cubicBezTo>
                    <a:pt x="2444" y="30"/>
                    <a:pt x="2435" y="1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3" name="Google Shape;3345;p70">
              <a:extLst>
                <a:ext uri="{FF2B5EF4-FFF2-40B4-BE49-F238E27FC236}">
                  <a16:creationId xmlns:a16="http://schemas.microsoft.com/office/drawing/2014/main" id="{82BBF357-CF65-3B5A-29EC-E2DF12935E60}"/>
                </a:ext>
              </a:extLst>
            </p:cNvPr>
            <p:cNvSpPr/>
            <p:nvPr/>
          </p:nvSpPr>
          <p:spPr>
            <a:xfrm>
              <a:off x="12228825" y="3732325"/>
              <a:ext cx="109800" cy="46725"/>
            </a:xfrm>
            <a:custGeom>
              <a:avLst/>
              <a:gdLst/>
              <a:ahLst/>
              <a:cxnLst/>
              <a:rect l="l" t="t" r="r" b="b"/>
              <a:pathLst>
                <a:path w="4392" h="1869" extrusionOk="0">
                  <a:moveTo>
                    <a:pt x="787" y="1"/>
                  </a:moveTo>
                  <a:cubicBezTo>
                    <a:pt x="559" y="1"/>
                    <a:pt x="379" y="61"/>
                    <a:pt x="287" y="228"/>
                  </a:cubicBezTo>
                  <a:cubicBezTo>
                    <a:pt x="0" y="741"/>
                    <a:pt x="1775" y="1243"/>
                    <a:pt x="1469" y="1342"/>
                  </a:cubicBezTo>
                  <a:cubicBezTo>
                    <a:pt x="1335" y="1386"/>
                    <a:pt x="3245" y="1869"/>
                    <a:pt x="3245" y="1869"/>
                  </a:cubicBezTo>
                  <a:lnTo>
                    <a:pt x="4391" y="511"/>
                  </a:lnTo>
                  <a:cubicBezTo>
                    <a:pt x="4391" y="511"/>
                    <a:pt x="2160" y="289"/>
                    <a:pt x="1584" y="138"/>
                  </a:cubicBezTo>
                  <a:cubicBezTo>
                    <a:pt x="1295" y="62"/>
                    <a:pt x="1017" y="1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4" name="Google Shape;3346;p70">
              <a:extLst>
                <a:ext uri="{FF2B5EF4-FFF2-40B4-BE49-F238E27FC236}">
                  <a16:creationId xmlns:a16="http://schemas.microsoft.com/office/drawing/2014/main" id="{3A330F89-1E1D-2E7F-BF6C-5F77DB05DA26}"/>
                </a:ext>
              </a:extLst>
            </p:cNvPr>
            <p:cNvSpPr/>
            <p:nvPr/>
          </p:nvSpPr>
          <p:spPr>
            <a:xfrm>
              <a:off x="12482125" y="3607700"/>
              <a:ext cx="163200" cy="176950"/>
            </a:xfrm>
            <a:custGeom>
              <a:avLst/>
              <a:gdLst/>
              <a:ahLst/>
              <a:cxnLst/>
              <a:rect l="l" t="t" r="r" b="b"/>
              <a:pathLst>
                <a:path w="6528" h="7078" extrusionOk="0">
                  <a:moveTo>
                    <a:pt x="2423" y="0"/>
                  </a:moveTo>
                  <a:cubicBezTo>
                    <a:pt x="2035" y="0"/>
                    <a:pt x="384" y="1135"/>
                    <a:pt x="202" y="1432"/>
                  </a:cubicBezTo>
                  <a:cubicBezTo>
                    <a:pt x="1" y="1761"/>
                    <a:pt x="719" y="5421"/>
                    <a:pt x="4174" y="7069"/>
                  </a:cubicBezTo>
                  <a:cubicBezTo>
                    <a:pt x="4187" y="7075"/>
                    <a:pt x="4203" y="7078"/>
                    <a:pt x="4223" y="7078"/>
                  </a:cubicBezTo>
                  <a:cubicBezTo>
                    <a:pt x="4619" y="7078"/>
                    <a:pt x="6361" y="5922"/>
                    <a:pt x="6455" y="5504"/>
                  </a:cubicBezTo>
                  <a:cubicBezTo>
                    <a:pt x="6528" y="5175"/>
                    <a:pt x="3553" y="3262"/>
                    <a:pt x="2501" y="42"/>
                  </a:cubicBezTo>
                  <a:cubicBezTo>
                    <a:pt x="2492" y="13"/>
                    <a:pt x="2465" y="0"/>
                    <a:pt x="2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5" name="Google Shape;3347;p70">
              <a:extLst>
                <a:ext uri="{FF2B5EF4-FFF2-40B4-BE49-F238E27FC236}">
                  <a16:creationId xmlns:a16="http://schemas.microsoft.com/office/drawing/2014/main" id="{66F6F07F-82DE-6011-6BA8-465BBCD4E4D1}"/>
                </a:ext>
              </a:extLst>
            </p:cNvPr>
            <p:cNvSpPr/>
            <p:nvPr/>
          </p:nvSpPr>
          <p:spPr>
            <a:xfrm>
              <a:off x="12020575" y="3626575"/>
              <a:ext cx="47150" cy="112400"/>
            </a:xfrm>
            <a:custGeom>
              <a:avLst/>
              <a:gdLst/>
              <a:ahLst/>
              <a:cxnLst/>
              <a:rect l="l" t="t" r="r" b="b"/>
              <a:pathLst>
                <a:path w="1886" h="4496" extrusionOk="0">
                  <a:moveTo>
                    <a:pt x="32" y="0"/>
                  </a:moveTo>
                  <a:cubicBezTo>
                    <a:pt x="17" y="0"/>
                    <a:pt x="1" y="11"/>
                    <a:pt x="2" y="30"/>
                  </a:cubicBezTo>
                  <a:cubicBezTo>
                    <a:pt x="130" y="1694"/>
                    <a:pt x="817" y="3188"/>
                    <a:pt x="1838" y="4488"/>
                  </a:cubicBezTo>
                  <a:cubicBezTo>
                    <a:pt x="1842" y="4493"/>
                    <a:pt x="1847" y="4495"/>
                    <a:pt x="1852" y="4495"/>
                  </a:cubicBezTo>
                  <a:cubicBezTo>
                    <a:pt x="1868" y="4495"/>
                    <a:pt x="1885" y="4476"/>
                    <a:pt x="1875" y="4459"/>
                  </a:cubicBezTo>
                  <a:cubicBezTo>
                    <a:pt x="999" y="3085"/>
                    <a:pt x="458" y="1595"/>
                    <a:pt x="61" y="21"/>
                  </a:cubicBezTo>
                  <a:cubicBezTo>
                    <a:pt x="57" y="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6" name="Google Shape;3348;p70">
              <a:extLst>
                <a:ext uri="{FF2B5EF4-FFF2-40B4-BE49-F238E27FC236}">
                  <a16:creationId xmlns:a16="http://schemas.microsoft.com/office/drawing/2014/main" id="{DF9AA81C-34EA-4D52-4938-BDB90EE2A14F}"/>
                </a:ext>
              </a:extLst>
            </p:cNvPr>
            <p:cNvSpPr/>
            <p:nvPr/>
          </p:nvSpPr>
          <p:spPr>
            <a:xfrm>
              <a:off x="12072250" y="3746800"/>
              <a:ext cx="7300" cy="10025"/>
            </a:xfrm>
            <a:custGeom>
              <a:avLst/>
              <a:gdLst/>
              <a:ahLst/>
              <a:cxnLst/>
              <a:rect l="l" t="t" r="r" b="b"/>
              <a:pathLst>
                <a:path w="292" h="401" extrusionOk="0">
                  <a:moveTo>
                    <a:pt x="50" y="1"/>
                  </a:moveTo>
                  <a:cubicBezTo>
                    <a:pt x="26" y="1"/>
                    <a:pt x="0" y="22"/>
                    <a:pt x="10" y="50"/>
                  </a:cubicBezTo>
                  <a:cubicBezTo>
                    <a:pt x="50" y="175"/>
                    <a:pt x="97" y="293"/>
                    <a:pt x="192" y="386"/>
                  </a:cubicBezTo>
                  <a:cubicBezTo>
                    <a:pt x="202" y="396"/>
                    <a:pt x="213" y="400"/>
                    <a:pt x="225" y="400"/>
                  </a:cubicBezTo>
                  <a:cubicBezTo>
                    <a:pt x="260" y="400"/>
                    <a:pt x="292" y="362"/>
                    <a:pt x="270" y="325"/>
                  </a:cubicBezTo>
                  <a:cubicBezTo>
                    <a:pt x="209" y="220"/>
                    <a:pt x="135" y="129"/>
                    <a:pt x="81" y="20"/>
                  </a:cubicBezTo>
                  <a:cubicBezTo>
                    <a:pt x="75" y="6"/>
                    <a:pt x="63" y="1"/>
                    <a:pt x="5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7" name="Google Shape;3349;p70">
              <a:extLst>
                <a:ext uri="{FF2B5EF4-FFF2-40B4-BE49-F238E27FC236}">
                  <a16:creationId xmlns:a16="http://schemas.microsoft.com/office/drawing/2014/main" id="{6D0DA49C-4110-0A73-1B1B-9CD3BA447145}"/>
                </a:ext>
              </a:extLst>
            </p:cNvPr>
            <p:cNvSpPr/>
            <p:nvPr/>
          </p:nvSpPr>
          <p:spPr>
            <a:xfrm>
              <a:off x="12105675" y="3446700"/>
              <a:ext cx="64925" cy="296750"/>
            </a:xfrm>
            <a:custGeom>
              <a:avLst/>
              <a:gdLst/>
              <a:ahLst/>
              <a:cxnLst/>
              <a:rect l="l" t="t" r="r" b="b"/>
              <a:pathLst>
                <a:path w="2597" h="11870" extrusionOk="0">
                  <a:moveTo>
                    <a:pt x="2534" y="0"/>
                  </a:moveTo>
                  <a:cubicBezTo>
                    <a:pt x="2508" y="0"/>
                    <a:pt x="2482" y="13"/>
                    <a:pt x="2475" y="42"/>
                  </a:cubicBezTo>
                  <a:cubicBezTo>
                    <a:pt x="2322" y="646"/>
                    <a:pt x="2188" y="1254"/>
                    <a:pt x="2059" y="1863"/>
                  </a:cubicBezTo>
                  <a:cubicBezTo>
                    <a:pt x="2055" y="1522"/>
                    <a:pt x="2043" y="1180"/>
                    <a:pt x="2042" y="841"/>
                  </a:cubicBezTo>
                  <a:cubicBezTo>
                    <a:pt x="2042" y="801"/>
                    <a:pt x="2011" y="781"/>
                    <a:pt x="1980" y="781"/>
                  </a:cubicBezTo>
                  <a:cubicBezTo>
                    <a:pt x="1949" y="781"/>
                    <a:pt x="1918" y="801"/>
                    <a:pt x="1918" y="841"/>
                  </a:cubicBezTo>
                  <a:cubicBezTo>
                    <a:pt x="1915" y="1417"/>
                    <a:pt x="1884" y="2004"/>
                    <a:pt x="1911" y="2582"/>
                  </a:cubicBezTo>
                  <a:cubicBezTo>
                    <a:pt x="1678" y="3725"/>
                    <a:pt x="1458" y="4873"/>
                    <a:pt x="1199" y="6009"/>
                  </a:cubicBezTo>
                  <a:cubicBezTo>
                    <a:pt x="759" y="7942"/>
                    <a:pt x="286" y="9871"/>
                    <a:pt x="7" y="11836"/>
                  </a:cubicBezTo>
                  <a:cubicBezTo>
                    <a:pt x="0" y="11857"/>
                    <a:pt x="16" y="11870"/>
                    <a:pt x="32" y="11870"/>
                  </a:cubicBezTo>
                  <a:cubicBezTo>
                    <a:pt x="43" y="11870"/>
                    <a:pt x="53" y="11864"/>
                    <a:pt x="57" y="11851"/>
                  </a:cubicBezTo>
                  <a:cubicBezTo>
                    <a:pt x="682" y="9896"/>
                    <a:pt x="1118" y="7882"/>
                    <a:pt x="1535" y="5875"/>
                  </a:cubicBezTo>
                  <a:cubicBezTo>
                    <a:pt x="1932" y="3959"/>
                    <a:pt x="2408" y="2009"/>
                    <a:pt x="2593" y="58"/>
                  </a:cubicBezTo>
                  <a:cubicBezTo>
                    <a:pt x="2597" y="20"/>
                    <a:pt x="2565" y="0"/>
                    <a:pt x="2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8" name="Google Shape;3350;p70">
              <a:extLst>
                <a:ext uri="{FF2B5EF4-FFF2-40B4-BE49-F238E27FC236}">
                  <a16:creationId xmlns:a16="http://schemas.microsoft.com/office/drawing/2014/main" id="{0F4223FE-F876-137E-9BF4-550A6D0C311F}"/>
                </a:ext>
              </a:extLst>
            </p:cNvPr>
            <p:cNvSpPr/>
            <p:nvPr/>
          </p:nvSpPr>
          <p:spPr>
            <a:xfrm>
              <a:off x="12169825" y="3435700"/>
              <a:ext cx="650" cy="57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4" y="1"/>
                  </a:moveTo>
                  <a:cubicBezTo>
                    <a:pt x="1" y="2"/>
                    <a:pt x="1" y="21"/>
                    <a:pt x="14" y="23"/>
                  </a:cubicBezTo>
                  <a:cubicBezTo>
                    <a:pt x="25" y="21"/>
                    <a:pt x="25" y="2"/>
                    <a:pt x="14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9" name="Google Shape;3351;p70">
              <a:extLst>
                <a:ext uri="{FF2B5EF4-FFF2-40B4-BE49-F238E27FC236}">
                  <a16:creationId xmlns:a16="http://schemas.microsoft.com/office/drawing/2014/main" id="{0A37DAB0-BBB9-1706-2F78-5313C4CD53C6}"/>
                </a:ext>
              </a:extLst>
            </p:cNvPr>
            <p:cNvSpPr/>
            <p:nvPr/>
          </p:nvSpPr>
          <p:spPr>
            <a:xfrm>
              <a:off x="12556250" y="3622400"/>
              <a:ext cx="60800" cy="96550"/>
            </a:xfrm>
            <a:custGeom>
              <a:avLst/>
              <a:gdLst/>
              <a:ahLst/>
              <a:cxnLst/>
              <a:rect l="l" t="t" r="r" b="b"/>
              <a:pathLst>
                <a:path w="2432" h="3862" extrusionOk="0">
                  <a:moveTo>
                    <a:pt x="26" y="1"/>
                  </a:moveTo>
                  <a:cubicBezTo>
                    <a:pt x="13" y="1"/>
                    <a:pt x="0" y="12"/>
                    <a:pt x="5" y="28"/>
                  </a:cubicBezTo>
                  <a:cubicBezTo>
                    <a:pt x="347" y="1474"/>
                    <a:pt x="1164" y="2920"/>
                    <a:pt x="2341" y="3848"/>
                  </a:cubicBezTo>
                  <a:cubicBezTo>
                    <a:pt x="2350" y="3858"/>
                    <a:pt x="2361" y="3861"/>
                    <a:pt x="2371" y="3861"/>
                  </a:cubicBezTo>
                  <a:cubicBezTo>
                    <a:pt x="2404" y="3861"/>
                    <a:pt x="2432" y="3819"/>
                    <a:pt x="2402" y="3788"/>
                  </a:cubicBezTo>
                  <a:cubicBezTo>
                    <a:pt x="1384" y="2615"/>
                    <a:pt x="603" y="1477"/>
                    <a:pt x="45" y="17"/>
                  </a:cubicBezTo>
                  <a:cubicBezTo>
                    <a:pt x="43" y="6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0" name="Google Shape;3352;p70">
              <a:extLst>
                <a:ext uri="{FF2B5EF4-FFF2-40B4-BE49-F238E27FC236}">
                  <a16:creationId xmlns:a16="http://schemas.microsoft.com/office/drawing/2014/main" id="{A87E7420-85A2-2880-B780-B631577E6E68}"/>
                </a:ext>
              </a:extLst>
            </p:cNvPr>
            <p:cNvSpPr/>
            <p:nvPr/>
          </p:nvSpPr>
          <p:spPr>
            <a:xfrm>
              <a:off x="12563325" y="3767975"/>
              <a:ext cx="57675" cy="17500"/>
            </a:xfrm>
            <a:custGeom>
              <a:avLst/>
              <a:gdLst/>
              <a:ahLst/>
              <a:cxnLst/>
              <a:rect l="l" t="t" r="r" b="b"/>
              <a:pathLst>
                <a:path w="2307" h="700" extrusionOk="0">
                  <a:moveTo>
                    <a:pt x="2286" y="0"/>
                  </a:moveTo>
                  <a:cubicBezTo>
                    <a:pt x="2279" y="0"/>
                    <a:pt x="2276" y="6"/>
                    <a:pt x="2275" y="12"/>
                  </a:cubicBezTo>
                  <a:cubicBezTo>
                    <a:pt x="2271" y="7"/>
                    <a:pt x="2266" y="3"/>
                    <a:pt x="2260" y="3"/>
                  </a:cubicBezTo>
                  <a:cubicBezTo>
                    <a:pt x="2259" y="3"/>
                    <a:pt x="2257" y="3"/>
                    <a:pt x="2256" y="3"/>
                  </a:cubicBezTo>
                  <a:cubicBezTo>
                    <a:pt x="1928" y="89"/>
                    <a:pt x="1629" y="232"/>
                    <a:pt x="1317" y="363"/>
                  </a:cubicBezTo>
                  <a:cubicBezTo>
                    <a:pt x="1118" y="446"/>
                    <a:pt x="990" y="520"/>
                    <a:pt x="819" y="520"/>
                  </a:cubicBezTo>
                  <a:cubicBezTo>
                    <a:pt x="741" y="520"/>
                    <a:pt x="653" y="504"/>
                    <a:pt x="546" y="467"/>
                  </a:cubicBezTo>
                  <a:cubicBezTo>
                    <a:pt x="378" y="409"/>
                    <a:pt x="199" y="296"/>
                    <a:pt x="39" y="214"/>
                  </a:cubicBezTo>
                  <a:cubicBezTo>
                    <a:pt x="35" y="212"/>
                    <a:pt x="32" y="211"/>
                    <a:pt x="29" y="211"/>
                  </a:cubicBezTo>
                  <a:cubicBezTo>
                    <a:pt x="12" y="211"/>
                    <a:pt x="0" y="237"/>
                    <a:pt x="20" y="248"/>
                  </a:cubicBezTo>
                  <a:cubicBezTo>
                    <a:pt x="246" y="422"/>
                    <a:pt x="478" y="700"/>
                    <a:pt x="775" y="700"/>
                  </a:cubicBezTo>
                  <a:cubicBezTo>
                    <a:pt x="814" y="700"/>
                    <a:pt x="855" y="695"/>
                    <a:pt x="897" y="684"/>
                  </a:cubicBezTo>
                  <a:cubicBezTo>
                    <a:pt x="1355" y="568"/>
                    <a:pt x="1876" y="294"/>
                    <a:pt x="2272" y="43"/>
                  </a:cubicBezTo>
                  <a:cubicBezTo>
                    <a:pt x="2279" y="38"/>
                    <a:pt x="2277" y="31"/>
                    <a:pt x="2277" y="25"/>
                  </a:cubicBezTo>
                  <a:lnTo>
                    <a:pt x="2277" y="25"/>
                  </a:lnTo>
                  <a:cubicBezTo>
                    <a:pt x="2280" y="29"/>
                    <a:pt x="2280" y="35"/>
                    <a:pt x="2288" y="35"/>
                  </a:cubicBezTo>
                  <a:cubicBezTo>
                    <a:pt x="2307" y="31"/>
                    <a:pt x="2305" y="3"/>
                    <a:pt x="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1" name="Google Shape;3353;p70">
              <a:extLst>
                <a:ext uri="{FF2B5EF4-FFF2-40B4-BE49-F238E27FC236}">
                  <a16:creationId xmlns:a16="http://schemas.microsoft.com/office/drawing/2014/main" id="{1C36BDD0-C853-8765-0B88-56FAAA2AFE89}"/>
                </a:ext>
              </a:extLst>
            </p:cNvPr>
            <p:cNvSpPr/>
            <p:nvPr/>
          </p:nvSpPr>
          <p:spPr>
            <a:xfrm>
              <a:off x="12482425" y="3606675"/>
              <a:ext cx="74200" cy="52475"/>
            </a:xfrm>
            <a:custGeom>
              <a:avLst/>
              <a:gdLst/>
              <a:ahLst/>
              <a:cxnLst/>
              <a:rect l="l" t="t" r="r" b="b"/>
              <a:pathLst>
                <a:path w="2968" h="2099" extrusionOk="0">
                  <a:moveTo>
                    <a:pt x="2591" y="0"/>
                  </a:moveTo>
                  <a:cubicBezTo>
                    <a:pt x="2075" y="0"/>
                    <a:pt x="1488" y="468"/>
                    <a:pt x="1110" y="707"/>
                  </a:cubicBezTo>
                  <a:cubicBezTo>
                    <a:pt x="575" y="1044"/>
                    <a:pt x="0" y="1355"/>
                    <a:pt x="176" y="2068"/>
                  </a:cubicBezTo>
                  <a:cubicBezTo>
                    <a:pt x="182" y="2088"/>
                    <a:pt x="201" y="2099"/>
                    <a:pt x="219" y="2099"/>
                  </a:cubicBezTo>
                  <a:cubicBezTo>
                    <a:pt x="237" y="2099"/>
                    <a:pt x="255" y="2089"/>
                    <a:pt x="259" y="2068"/>
                  </a:cubicBezTo>
                  <a:cubicBezTo>
                    <a:pt x="328" y="1723"/>
                    <a:pt x="380" y="1479"/>
                    <a:pt x="662" y="1217"/>
                  </a:cubicBezTo>
                  <a:cubicBezTo>
                    <a:pt x="856" y="1037"/>
                    <a:pt x="1129" y="894"/>
                    <a:pt x="1353" y="758"/>
                  </a:cubicBezTo>
                  <a:cubicBezTo>
                    <a:pt x="1573" y="624"/>
                    <a:pt x="2291" y="102"/>
                    <a:pt x="2685" y="102"/>
                  </a:cubicBezTo>
                  <a:cubicBezTo>
                    <a:pt x="2754" y="102"/>
                    <a:pt x="2813" y="118"/>
                    <a:pt x="2857" y="154"/>
                  </a:cubicBezTo>
                  <a:cubicBezTo>
                    <a:pt x="2869" y="163"/>
                    <a:pt x="2880" y="167"/>
                    <a:pt x="2891" y="167"/>
                  </a:cubicBezTo>
                  <a:cubicBezTo>
                    <a:pt x="2936" y="167"/>
                    <a:pt x="2968" y="101"/>
                    <a:pt x="2918" y="75"/>
                  </a:cubicBezTo>
                  <a:cubicBezTo>
                    <a:pt x="2815" y="23"/>
                    <a:pt x="2705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2" name="Google Shape;3354;p70">
              <a:extLst>
                <a:ext uri="{FF2B5EF4-FFF2-40B4-BE49-F238E27FC236}">
                  <a16:creationId xmlns:a16="http://schemas.microsoft.com/office/drawing/2014/main" id="{6009F14B-0242-F800-7954-1FBE6CE172D9}"/>
                </a:ext>
              </a:extLst>
            </p:cNvPr>
            <p:cNvSpPr/>
            <p:nvPr/>
          </p:nvSpPr>
          <p:spPr>
            <a:xfrm>
              <a:off x="12442025" y="3444100"/>
              <a:ext cx="136425" cy="166325"/>
            </a:xfrm>
            <a:custGeom>
              <a:avLst/>
              <a:gdLst/>
              <a:ahLst/>
              <a:cxnLst/>
              <a:rect l="l" t="t" r="r" b="b"/>
              <a:pathLst>
                <a:path w="5457" h="6653" extrusionOk="0">
                  <a:moveTo>
                    <a:pt x="39" y="1"/>
                  </a:moveTo>
                  <a:cubicBezTo>
                    <a:pt x="18" y="1"/>
                    <a:pt x="0" y="26"/>
                    <a:pt x="19" y="44"/>
                  </a:cubicBezTo>
                  <a:cubicBezTo>
                    <a:pt x="444" y="468"/>
                    <a:pt x="856" y="894"/>
                    <a:pt x="1260" y="1323"/>
                  </a:cubicBezTo>
                  <a:cubicBezTo>
                    <a:pt x="1227" y="1305"/>
                    <a:pt x="1192" y="1285"/>
                    <a:pt x="1158" y="1266"/>
                  </a:cubicBezTo>
                  <a:cubicBezTo>
                    <a:pt x="915" y="1134"/>
                    <a:pt x="670" y="991"/>
                    <a:pt x="408" y="903"/>
                  </a:cubicBezTo>
                  <a:cubicBezTo>
                    <a:pt x="402" y="901"/>
                    <a:pt x="397" y="900"/>
                    <a:pt x="392" y="900"/>
                  </a:cubicBezTo>
                  <a:cubicBezTo>
                    <a:pt x="353" y="900"/>
                    <a:pt x="339" y="959"/>
                    <a:pt x="373" y="984"/>
                  </a:cubicBezTo>
                  <a:cubicBezTo>
                    <a:pt x="595" y="1140"/>
                    <a:pt x="844" y="1263"/>
                    <a:pt x="1074" y="1410"/>
                  </a:cubicBezTo>
                  <a:cubicBezTo>
                    <a:pt x="1298" y="1553"/>
                    <a:pt x="1510" y="1722"/>
                    <a:pt x="1746" y="1848"/>
                  </a:cubicBezTo>
                  <a:cubicBezTo>
                    <a:pt x="2955" y="3160"/>
                    <a:pt x="4098" y="4513"/>
                    <a:pt x="5205" y="5944"/>
                  </a:cubicBezTo>
                  <a:cubicBezTo>
                    <a:pt x="5126" y="6037"/>
                    <a:pt x="5071" y="6167"/>
                    <a:pt x="4991" y="6255"/>
                  </a:cubicBezTo>
                  <a:cubicBezTo>
                    <a:pt x="4868" y="6391"/>
                    <a:pt x="4702" y="6477"/>
                    <a:pt x="4584" y="6615"/>
                  </a:cubicBezTo>
                  <a:cubicBezTo>
                    <a:pt x="4571" y="6629"/>
                    <a:pt x="4581" y="6651"/>
                    <a:pt x="4598" y="6651"/>
                  </a:cubicBezTo>
                  <a:cubicBezTo>
                    <a:pt x="4609" y="6652"/>
                    <a:pt x="4620" y="6653"/>
                    <a:pt x="4632" y="6653"/>
                  </a:cubicBezTo>
                  <a:cubicBezTo>
                    <a:pt x="4945" y="6653"/>
                    <a:pt x="5457" y="6216"/>
                    <a:pt x="5378" y="5899"/>
                  </a:cubicBezTo>
                  <a:cubicBezTo>
                    <a:pt x="5371" y="5878"/>
                    <a:pt x="5352" y="5862"/>
                    <a:pt x="5330" y="5862"/>
                  </a:cubicBezTo>
                  <a:cubicBezTo>
                    <a:pt x="5328" y="5862"/>
                    <a:pt x="5326" y="5863"/>
                    <a:pt x="5324" y="5863"/>
                  </a:cubicBezTo>
                  <a:cubicBezTo>
                    <a:pt x="4105" y="3546"/>
                    <a:pt x="1961" y="1739"/>
                    <a:pt x="57" y="8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3" name="Google Shape;3355;p70">
              <a:extLst>
                <a:ext uri="{FF2B5EF4-FFF2-40B4-BE49-F238E27FC236}">
                  <a16:creationId xmlns:a16="http://schemas.microsoft.com/office/drawing/2014/main" id="{F6D9B184-C1C6-CD77-30A0-DCDE257B3CEF}"/>
                </a:ext>
              </a:extLst>
            </p:cNvPr>
            <p:cNvSpPr/>
            <p:nvPr/>
          </p:nvSpPr>
          <p:spPr>
            <a:xfrm>
              <a:off x="12238525" y="3273200"/>
              <a:ext cx="142775" cy="76050"/>
            </a:xfrm>
            <a:custGeom>
              <a:avLst/>
              <a:gdLst/>
              <a:ahLst/>
              <a:cxnLst/>
              <a:rect l="l" t="t" r="r" b="b"/>
              <a:pathLst>
                <a:path w="5711" h="3042" extrusionOk="0">
                  <a:moveTo>
                    <a:pt x="145" y="0"/>
                  </a:moveTo>
                  <a:cubicBezTo>
                    <a:pt x="135" y="0"/>
                    <a:pt x="121" y="28"/>
                    <a:pt x="114" y="71"/>
                  </a:cubicBezTo>
                  <a:cubicBezTo>
                    <a:pt x="14" y="698"/>
                    <a:pt x="0" y="1699"/>
                    <a:pt x="243" y="2483"/>
                  </a:cubicBezTo>
                  <a:cubicBezTo>
                    <a:pt x="244" y="2484"/>
                    <a:pt x="244" y="2484"/>
                    <a:pt x="245" y="2484"/>
                  </a:cubicBezTo>
                  <a:cubicBezTo>
                    <a:pt x="279" y="2484"/>
                    <a:pt x="879" y="1245"/>
                    <a:pt x="1728" y="490"/>
                  </a:cubicBezTo>
                  <a:cubicBezTo>
                    <a:pt x="2344" y="1082"/>
                    <a:pt x="2700" y="2102"/>
                    <a:pt x="2889" y="3039"/>
                  </a:cubicBezTo>
                  <a:cubicBezTo>
                    <a:pt x="2890" y="3040"/>
                    <a:pt x="2891" y="3041"/>
                    <a:pt x="2893" y="3041"/>
                  </a:cubicBezTo>
                  <a:cubicBezTo>
                    <a:pt x="3000" y="3041"/>
                    <a:pt x="5088" y="1597"/>
                    <a:pt x="5679" y="643"/>
                  </a:cubicBezTo>
                  <a:cubicBezTo>
                    <a:pt x="5711" y="591"/>
                    <a:pt x="5705" y="545"/>
                    <a:pt x="5682" y="545"/>
                  </a:cubicBezTo>
                  <a:cubicBezTo>
                    <a:pt x="5671" y="545"/>
                    <a:pt x="5656" y="555"/>
                    <a:pt x="5640" y="579"/>
                  </a:cubicBezTo>
                  <a:cubicBezTo>
                    <a:pt x="4961" y="1562"/>
                    <a:pt x="3893" y="2252"/>
                    <a:pt x="2981" y="2854"/>
                  </a:cubicBezTo>
                  <a:cubicBezTo>
                    <a:pt x="2846" y="2034"/>
                    <a:pt x="2494" y="855"/>
                    <a:pt x="1765" y="396"/>
                  </a:cubicBezTo>
                  <a:cubicBezTo>
                    <a:pt x="1756" y="391"/>
                    <a:pt x="1747" y="389"/>
                    <a:pt x="1737" y="389"/>
                  </a:cubicBezTo>
                  <a:cubicBezTo>
                    <a:pt x="1720" y="389"/>
                    <a:pt x="1703" y="396"/>
                    <a:pt x="1692" y="410"/>
                  </a:cubicBezTo>
                  <a:lnTo>
                    <a:pt x="1689" y="410"/>
                  </a:lnTo>
                  <a:cubicBezTo>
                    <a:pt x="1013" y="793"/>
                    <a:pt x="376" y="1861"/>
                    <a:pt x="288" y="2141"/>
                  </a:cubicBezTo>
                  <a:cubicBezTo>
                    <a:pt x="211" y="1385"/>
                    <a:pt x="131" y="815"/>
                    <a:pt x="156" y="41"/>
                  </a:cubicBezTo>
                  <a:cubicBezTo>
                    <a:pt x="157" y="13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4" name="Google Shape;3356;p70">
              <a:extLst>
                <a:ext uri="{FF2B5EF4-FFF2-40B4-BE49-F238E27FC236}">
                  <a16:creationId xmlns:a16="http://schemas.microsoft.com/office/drawing/2014/main" id="{D1444148-83D5-8109-D336-3203C7A54C2E}"/>
                </a:ext>
              </a:extLst>
            </p:cNvPr>
            <p:cNvSpPr/>
            <p:nvPr/>
          </p:nvSpPr>
          <p:spPr>
            <a:xfrm>
              <a:off x="10558175" y="3937725"/>
              <a:ext cx="2412000" cy="39625"/>
            </a:xfrm>
            <a:custGeom>
              <a:avLst/>
              <a:gdLst/>
              <a:ahLst/>
              <a:cxnLst/>
              <a:rect l="l" t="t" r="r" b="b"/>
              <a:pathLst>
                <a:path w="96480" h="1585" extrusionOk="0">
                  <a:moveTo>
                    <a:pt x="0" y="0"/>
                  </a:moveTo>
                  <a:lnTo>
                    <a:pt x="0" y="1585"/>
                  </a:lnTo>
                  <a:lnTo>
                    <a:pt x="96480" y="1585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5" name="Google Shape;3357;p70">
              <a:extLst>
                <a:ext uri="{FF2B5EF4-FFF2-40B4-BE49-F238E27FC236}">
                  <a16:creationId xmlns:a16="http://schemas.microsoft.com/office/drawing/2014/main" id="{C77C7E97-72D3-03A5-4D01-219901978AAF}"/>
                </a:ext>
              </a:extLst>
            </p:cNvPr>
            <p:cNvSpPr/>
            <p:nvPr/>
          </p:nvSpPr>
          <p:spPr>
            <a:xfrm>
              <a:off x="12970150" y="3937725"/>
              <a:ext cx="183500" cy="39625"/>
            </a:xfrm>
            <a:custGeom>
              <a:avLst/>
              <a:gdLst/>
              <a:ahLst/>
              <a:cxnLst/>
              <a:rect l="l" t="t" r="r" b="b"/>
              <a:pathLst>
                <a:path w="7340" h="1585" extrusionOk="0">
                  <a:moveTo>
                    <a:pt x="1" y="0"/>
                  </a:moveTo>
                  <a:lnTo>
                    <a:pt x="1" y="1585"/>
                  </a:lnTo>
                  <a:lnTo>
                    <a:pt x="7339" y="1585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6" name="Google Shape;3358;p70">
              <a:extLst>
                <a:ext uri="{FF2B5EF4-FFF2-40B4-BE49-F238E27FC236}">
                  <a16:creationId xmlns:a16="http://schemas.microsoft.com/office/drawing/2014/main" id="{C44207D5-33F1-4CBC-76C4-A51D27DE0A89}"/>
                </a:ext>
              </a:extLst>
            </p:cNvPr>
            <p:cNvSpPr/>
            <p:nvPr/>
          </p:nvSpPr>
          <p:spPr>
            <a:xfrm>
              <a:off x="12027425" y="3977325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27155" y="41496"/>
                  </a:lnTo>
                  <a:lnTo>
                    <a:pt x="27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7" name="Google Shape;3359;p70">
              <a:extLst>
                <a:ext uri="{FF2B5EF4-FFF2-40B4-BE49-F238E27FC236}">
                  <a16:creationId xmlns:a16="http://schemas.microsoft.com/office/drawing/2014/main" id="{FD439F85-6121-36D9-A27F-3E3E97877E68}"/>
                </a:ext>
              </a:extLst>
            </p:cNvPr>
            <p:cNvSpPr/>
            <p:nvPr/>
          </p:nvSpPr>
          <p:spPr>
            <a:xfrm>
              <a:off x="12706300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5" y="41496"/>
                  </a:lnTo>
                  <a:lnTo>
                    <a:pt x="15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8" name="Google Shape;3360;p70">
              <a:extLst>
                <a:ext uri="{FF2B5EF4-FFF2-40B4-BE49-F238E27FC236}">
                  <a16:creationId xmlns:a16="http://schemas.microsoft.com/office/drawing/2014/main" id="{A6E776E7-7884-4DB4-816B-0B271E3796DE}"/>
                </a:ext>
              </a:extLst>
            </p:cNvPr>
            <p:cNvSpPr/>
            <p:nvPr/>
          </p:nvSpPr>
          <p:spPr>
            <a:xfrm>
              <a:off x="10636675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59" name="Google Shape;3361;p70">
              <a:extLst>
                <a:ext uri="{FF2B5EF4-FFF2-40B4-BE49-F238E27FC236}">
                  <a16:creationId xmlns:a16="http://schemas.microsoft.com/office/drawing/2014/main" id="{FD2D4893-0505-3D73-51E1-890DC6AD490C}"/>
                </a:ext>
              </a:extLst>
            </p:cNvPr>
            <p:cNvSpPr/>
            <p:nvPr/>
          </p:nvSpPr>
          <p:spPr>
            <a:xfrm>
              <a:off x="11840250" y="3891000"/>
              <a:ext cx="448400" cy="46750"/>
            </a:xfrm>
            <a:custGeom>
              <a:avLst/>
              <a:gdLst/>
              <a:ahLst/>
              <a:cxnLst/>
              <a:rect l="l" t="t" r="r" b="b"/>
              <a:pathLst>
                <a:path w="17936" h="1870" extrusionOk="0">
                  <a:moveTo>
                    <a:pt x="744" y="0"/>
                  </a:moveTo>
                  <a:cubicBezTo>
                    <a:pt x="334" y="0"/>
                    <a:pt x="1" y="334"/>
                    <a:pt x="1" y="746"/>
                  </a:cubicBezTo>
                  <a:lnTo>
                    <a:pt x="1" y="1125"/>
                  </a:lnTo>
                  <a:cubicBezTo>
                    <a:pt x="1" y="1536"/>
                    <a:pt x="334" y="1869"/>
                    <a:pt x="745" y="1869"/>
                  </a:cubicBezTo>
                  <a:lnTo>
                    <a:pt x="17190" y="1869"/>
                  </a:lnTo>
                  <a:cubicBezTo>
                    <a:pt x="17601" y="1869"/>
                    <a:pt x="17936" y="1536"/>
                    <a:pt x="17936" y="1125"/>
                  </a:cubicBezTo>
                  <a:cubicBezTo>
                    <a:pt x="17936" y="720"/>
                    <a:pt x="17613" y="389"/>
                    <a:pt x="17209" y="378"/>
                  </a:cubicBezTo>
                  <a:lnTo>
                    <a:pt x="763" y="0"/>
                  </a:lnTo>
                  <a:cubicBezTo>
                    <a:pt x="757" y="0"/>
                    <a:pt x="750" y="0"/>
                    <a:pt x="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0" name="Google Shape;3362;p70">
              <a:extLst>
                <a:ext uri="{FF2B5EF4-FFF2-40B4-BE49-F238E27FC236}">
                  <a16:creationId xmlns:a16="http://schemas.microsoft.com/office/drawing/2014/main" id="{64377A09-BDA0-4B48-BC43-2F3631229ABA}"/>
                </a:ext>
              </a:extLst>
            </p:cNvPr>
            <p:cNvSpPr/>
            <p:nvPr/>
          </p:nvSpPr>
          <p:spPr>
            <a:xfrm>
              <a:off x="11273400" y="3267775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31340" y="21166"/>
                  </a:lnTo>
                  <a:cubicBezTo>
                    <a:pt x="32480" y="21166"/>
                    <a:pt x="33340" y="20123"/>
                    <a:pt x="33122" y="19008"/>
                  </a:cubicBezTo>
                  <a:lnTo>
                    <a:pt x="29693" y="1464"/>
                  </a:lnTo>
                  <a:cubicBezTo>
                    <a:pt x="29526" y="614"/>
                    <a:pt x="28781" y="0"/>
                    <a:pt x="27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1" name="Google Shape;3363;p70">
              <a:extLst>
                <a:ext uri="{FF2B5EF4-FFF2-40B4-BE49-F238E27FC236}">
                  <a16:creationId xmlns:a16="http://schemas.microsoft.com/office/drawing/2014/main" id="{31224EA8-48CF-D646-0AB1-07A064D5FF0A}"/>
                </a:ext>
              </a:extLst>
            </p:cNvPr>
            <p:cNvSpPr/>
            <p:nvPr/>
          </p:nvSpPr>
          <p:spPr>
            <a:xfrm>
              <a:off x="11273400" y="3267775"/>
              <a:ext cx="795675" cy="529175"/>
            </a:xfrm>
            <a:custGeom>
              <a:avLst/>
              <a:gdLst/>
              <a:ahLst/>
              <a:cxnLst/>
              <a:rect l="l" t="t" r="r" b="b"/>
              <a:pathLst>
                <a:path w="31827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29830" y="21166"/>
                  </a:lnTo>
                  <a:cubicBezTo>
                    <a:pt x="30967" y="21166"/>
                    <a:pt x="31827" y="20123"/>
                    <a:pt x="31607" y="19008"/>
                  </a:cubicBezTo>
                  <a:lnTo>
                    <a:pt x="28180" y="1464"/>
                  </a:lnTo>
                  <a:cubicBezTo>
                    <a:pt x="28013" y="613"/>
                    <a:pt x="27268" y="0"/>
                    <a:pt x="26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2" name="Google Shape;3364;p70">
              <a:extLst>
                <a:ext uri="{FF2B5EF4-FFF2-40B4-BE49-F238E27FC236}">
                  <a16:creationId xmlns:a16="http://schemas.microsoft.com/office/drawing/2014/main" id="{3DDD1B2A-B529-48D8-A82D-7F69046F1AD6}"/>
                </a:ext>
              </a:extLst>
            </p:cNvPr>
            <p:cNvSpPr/>
            <p:nvPr/>
          </p:nvSpPr>
          <p:spPr>
            <a:xfrm>
              <a:off x="11470025" y="3560300"/>
              <a:ext cx="324800" cy="377400"/>
            </a:xfrm>
            <a:custGeom>
              <a:avLst/>
              <a:gdLst/>
              <a:ahLst/>
              <a:cxnLst/>
              <a:rect l="l" t="t" r="r" b="b"/>
              <a:pathLst>
                <a:path w="12992" h="15096" extrusionOk="0">
                  <a:moveTo>
                    <a:pt x="4658" y="0"/>
                  </a:moveTo>
                  <a:cubicBezTo>
                    <a:pt x="4259" y="0"/>
                    <a:pt x="3909" y="268"/>
                    <a:pt x="3803" y="652"/>
                  </a:cubicBezTo>
                  <a:lnTo>
                    <a:pt x="154" y="13976"/>
                  </a:lnTo>
                  <a:cubicBezTo>
                    <a:pt x="0" y="14540"/>
                    <a:pt x="424" y="15096"/>
                    <a:pt x="1008" y="15096"/>
                  </a:cubicBezTo>
                  <a:lnTo>
                    <a:pt x="9013" y="15096"/>
                  </a:lnTo>
                  <a:lnTo>
                    <a:pt x="9426" y="13579"/>
                  </a:lnTo>
                  <a:lnTo>
                    <a:pt x="12830" y="1154"/>
                  </a:lnTo>
                  <a:cubicBezTo>
                    <a:pt x="12991" y="575"/>
                    <a:pt x="12552" y="0"/>
                    <a:pt x="11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3" name="Google Shape;3365;p70">
              <a:extLst>
                <a:ext uri="{FF2B5EF4-FFF2-40B4-BE49-F238E27FC236}">
                  <a16:creationId xmlns:a16="http://schemas.microsoft.com/office/drawing/2014/main" id="{6506FA7A-5AB0-3437-28D9-E8113904D57F}"/>
                </a:ext>
              </a:extLst>
            </p:cNvPr>
            <p:cNvSpPr/>
            <p:nvPr/>
          </p:nvSpPr>
          <p:spPr>
            <a:xfrm>
              <a:off x="11469975" y="3560300"/>
              <a:ext cx="283050" cy="377400"/>
            </a:xfrm>
            <a:custGeom>
              <a:avLst/>
              <a:gdLst/>
              <a:ahLst/>
              <a:cxnLst/>
              <a:rect l="l" t="t" r="r" b="b"/>
              <a:pathLst>
                <a:path w="11322" h="15096" extrusionOk="0">
                  <a:moveTo>
                    <a:pt x="4660" y="0"/>
                  </a:moveTo>
                  <a:cubicBezTo>
                    <a:pt x="4260" y="0"/>
                    <a:pt x="3911" y="268"/>
                    <a:pt x="3805" y="653"/>
                  </a:cubicBezTo>
                  <a:lnTo>
                    <a:pt x="155" y="13976"/>
                  </a:lnTo>
                  <a:cubicBezTo>
                    <a:pt x="1" y="14540"/>
                    <a:pt x="426" y="15096"/>
                    <a:pt x="1010" y="15096"/>
                  </a:cubicBezTo>
                  <a:lnTo>
                    <a:pt x="6587" y="15096"/>
                  </a:lnTo>
                  <a:cubicBezTo>
                    <a:pt x="6588" y="15096"/>
                    <a:pt x="6589" y="15096"/>
                    <a:pt x="6590" y="15096"/>
                  </a:cubicBezTo>
                  <a:cubicBezTo>
                    <a:pt x="7046" y="15096"/>
                    <a:pt x="7444" y="14791"/>
                    <a:pt x="7563" y="14353"/>
                  </a:cubicBezTo>
                  <a:lnTo>
                    <a:pt x="11145" y="1283"/>
                  </a:lnTo>
                  <a:cubicBezTo>
                    <a:pt x="11322" y="637"/>
                    <a:pt x="10838" y="2"/>
                    <a:pt x="10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4" name="Google Shape;3366;p70">
              <a:extLst>
                <a:ext uri="{FF2B5EF4-FFF2-40B4-BE49-F238E27FC236}">
                  <a16:creationId xmlns:a16="http://schemas.microsoft.com/office/drawing/2014/main" id="{61502BE9-B0E5-519D-6101-997D593CCDDD}"/>
                </a:ext>
              </a:extLst>
            </p:cNvPr>
            <p:cNvSpPr/>
            <p:nvPr/>
          </p:nvSpPr>
          <p:spPr>
            <a:xfrm>
              <a:off x="11655925" y="3899725"/>
              <a:ext cx="356325" cy="38025"/>
            </a:xfrm>
            <a:custGeom>
              <a:avLst/>
              <a:gdLst/>
              <a:ahLst/>
              <a:cxnLst/>
              <a:rect l="l" t="t" r="r" b="b"/>
              <a:pathLst>
                <a:path w="14253" h="1521" extrusionOk="0">
                  <a:moveTo>
                    <a:pt x="416" y="0"/>
                  </a:moveTo>
                  <a:lnTo>
                    <a:pt x="0" y="1520"/>
                  </a:lnTo>
                  <a:lnTo>
                    <a:pt x="13493" y="1520"/>
                  </a:lnTo>
                  <a:cubicBezTo>
                    <a:pt x="13912" y="1520"/>
                    <a:pt x="14252" y="1180"/>
                    <a:pt x="14252" y="761"/>
                  </a:cubicBezTo>
                  <a:cubicBezTo>
                    <a:pt x="14252" y="341"/>
                    <a:pt x="13912" y="0"/>
                    <a:pt x="1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5" name="Google Shape;3367;p70">
              <a:extLst>
                <a:ext uri="{FF2B5EF4-FFF2-40B4-BE49-F238E27FC236}">
                  <a16:creationId xmlns:a16="http://schemas.microsoft.com/office/drawing/2014/main" id="{399ACD85-2FA6-9411-A79C-4F901A2D91F5}"/>
                </a:ext>
              </a:extLst>
            </p:cNvPr>
            <p:cNvSpPr/>
            <p:nvPr/>
          </p:nvSpPr>
          <p:spPr>
            <a:xfrm>
              <a:off x="1174455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0" y="0"/>
                  </a:moveTo>
                  <a:cubicBezTo>
                    <a:pt x="302" y="0"/>
                    <a:pt x="283" y="2"/>
                    <a:pt x="265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20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7" y="4712"/>
                    <a:pt x="1146" y="4710"/>
                    <a:pt x="1164" y="4707"/>
                  </a:cubicBezTo>
                  <a:cubicBezTo>
                    <a:pt x="1324" y="4676"/>
                    <a:pt x="1427" y="4522"/>
                    <a:pt x="1398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6" name="Google Shape;3368;p70">
              <a:extLst>
                <a:ext uri="{FF2B5EF4-FFF2-40B4-BE49-F238E27FC236}">
                  <a16:creationId xmlns:a16="http://schemas.microsoft.com/office/drawing/2014/main" id="{5FF7253D-A26D-9A1C-08CC-60376A36F0FD}"/>
                </a:ext>
              </a:extLst>
            </p:cNvPr>
            <p:cNvSpPr/>
            <p:nvPr/>
          </p:nvSpPr>
          <p:spPr>
            <a:xfrm>
              <a:off x="1171032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1" y="4712"/>
                    <a:pt x="1109" y="4712"/>
                  </a:cubicBezTo>
                  <a:cubicBezTo>
                    <a:pt x="1127" y="4712"/>
                    <a:pt x="1144" y="4710"/>
                    <a:pt x="1163" y="4707"/>
                  </a:cubicBezTo>
                  <a:cubicBezTo>
                    <a:pt x="1323" y="4675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7" name="Google Shape;3369;p70">
              <a:extLst>
                <a:ext uri="{FF2B5EF4-FFF2-40B4-BE49-F238E27FC236}">
                  <a16:creationId xmlns:a16="http://schemas.microsoft.com/office/drawing/2014/main" id="{3FD8B9B4-0EB5-0522-CC2A-D9ED9B5C1B17}"/>
                </a:ext>
              </a:extLst>
            </p:cNvPr>
            <p:cNvSpPr/>
            <p:nvPr/>
          </p:nvSpPr>
          <p:spPr>
            <a:xfrm>
              <a:off x="11676100" y="3400400"/>
              <a:ext cx="35650" cy="117775"/>
            </a:xfrm>
            <a:custGeom>
              <a:avLst/>
              <a:gdLst/>
              <a:ahLst/>
              <a:cxnLst/>
              <a:rect l="l" t="t" r="r" b="b"/>
              <a:pathLst>
                <a:path w="1426" h="4711" extrusionOk="0">
                  <a:moveTo>
                    <a:pt x="320" y="1"/>
                  </a:moveTo>
                  <a:cubicBezTo>
                    <a:pt x="301" y="1"/>
                    <a:pt x="283" y="3"/>
                    <a:pt x="264" y="6"/>
                  </a:cubicBezTo>
                  <a:cubicBezTo>
                    <a:pt x="104" y="37"/>
                    <a:pt x="0" y="189"/>
                    <a:pt x="31" y="349"/>
                  </a:cubicBezTo>
                  <a:lnTo>
                    <a:pt x="818" y="4472"/>
                  </a:lnTo>
                  <a:cubicBezTo>
                    <a:pt x="845" y="4614"/>
                    <a:pt x="969" y="4711"/>
                    <a:pt x="1109" y="4711"/>
                  </a:cubicBezTo>
                  <a:cubicBezTo>
                    <a:pt x="1126" y="4711"/>
                    <a:pt x="1145" y="4709"/>
                    <a:pt x="1163" y="4706"/>
                  </a:cubicBezTo>
                  <a:cubicBezTo>
                    <a:pt x="1321" y="4674"/>
                    <a:pt x="1426" y="4521"/>
                    <a:pt x="1395" y="4361"/>
                  </a:cubicBezTo>
                  <a:lnTo>
                    <a:pt x="607" y="239"/>
                  </a:lnTo>
                  <a:cubicBezTo>
                    <a:pt x="580" y="98"/>
                    <a:pt x="457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8" name="Google Shape;3370;p70">
              <a:extLst>
                <a:ext uri="{FF2B5EF4-FFF2-40B4-BE49-F238E27FC236}">
                  <a16:creationId xmlns:a16="http://schemas.microsoft.com/office/drawing/2014/main" id="{EDF43AA2-FE12-FDDE-97E9-FDD098B8CFCD}"/>
                </a:ext>
              </a:extLst>
            </p:cNvPr>
            <p:cNvSpPr/>
            <p:nvPr/>
          </p:nvSpPr>
          <p:spPr>
            <a:xfrm>
              <a:off x="1164180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3" y="0"/>
                    <a:pt x="284" y="2"/>
                    <a:pt x="266" y="6"/>
                  </a:cubicBezTo>
                  <a:cubicBezTo>
                    <a:pt x="106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4" y="4675"/>
                    <a:pt x="1428" y="4522"/>
                    <a:pt x="1399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69" name="Google Shape;3371;p70">
              <a:extLst>
                <a:ext uri="{FF2B5EF4-FFF2-40B4-BE49-F238E27FC236}">
                  <a16:creationId xmlns:a16="http://schemas.microsoft.com/office/drawing/2014/main" id="{7E273B59-3C0F-E247-2AE2-33949A88C91D}"/>
                </a:ext>
              </a:extLst>
            </p:cNvPr>
            <p:cNvSpPr/>
            <p:nvPr/>
          </p:nvSpPr>
          <p:spPr>
            <a:xfrm>
              <a:off x="11607600" y="3400375"/>
              <a:ext cx="35675" cy="117800"/>
            </a:xfrm>
            <a:custGeom>
              <a:avLst/>
              <a:gdLst/>
              <a:ahLst/>
              <a:cxnLst/>
              <a:rect l="l" t="t" r="r" b="b"/>
              <a:pathLst>
                <a:path w="1427" h="4712" extrusionOk="0">
                  <a:moveTo>
                    <a:pt x="319" y="0"/>
                  </a:moveTo>
                  <a:cubicBezTo>
                    <a:pt x="301" y="0"/>
                    <a:pt x="282" y="2"/>
                    <a:pt x="263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0" y="4712"/>
                    <a:pt x="1109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2" y="4676"/>
                    <a:pt x="1427" y="4522"/>
                    <a:pt x="1396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0" name="Google Shape;3372;p70">
              <a:extLst>
                <a:ext uri="{FF2B5EF4-FFF2-40B4-BE49-F238E27FC236}">
                  <a16:creationId xmlns:a16="http://schemas.microsoft.com/office/drawing/2014/main" id="{9DEBEFE7-4EE7-8045-1AA7-D1FCD7E1001E}"/>
                </a:ext>
              </a:extLst>
            </p:cNvPr>
            <p:cNvSpPr/>
            <p:nvPr/>
          </p:nvSpPr>
          <p:spPr>
            <a:xfrm>
              <a:off x="115733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4" y="36"/>
                    <a:pt x="0" y="190"/>
                    <a:pt x="31" y="350"/>
                  </a:cubicBezTo>
                  <a:lnTo>
                    <a:pt x="818" y="4473"/>
                  </a:lnTo>
                  <a:cubicBezTo>
                    <a:pt x="845" y="4615"/>
                    <a:pt x="969" y="4712"/>
                    <a:pt x="1108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1" y="4676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1" name="Google Shape;3373;p70">
              <a:extLst>
                <a:ext uri="{FF2B5EF4-FFF2-40B4-BE49-F238E27FC236}">
                  <a16:creationId xmlns:a16="http://schemas.microsoft.com/office/drawing/2014/main" id="{79A6074E-BC9D-671F-51A7-4BE43E75A241}"/>
                </a:ext>
              </a:extLst>
            </p:cNvPr>
            <p:cNvSpPr/>
            <p:nvPr/>
          </p:nvSpPr>
          <p:spPr>
            <a:xfrm>
              <a:off x="115390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2" y="0"/>
                    <a:pt x="284" y="2"/>
                    <a:pt x="265" y="6"/>
                  </a:cubicBezTo>
                  <a:cubicBezTo>
                    <a:pt x="105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7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3" y="4676"/>
                    <a:pt x="1428" y="4522"/>
                    <a:pt x="1397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2" name="Google Shape;3374;p70">
              <a:extLst>
                <a:ext uri="{FF2B5EF4-FFF2-40B4-BE49-F238E27FC236}">
                  <a16:creationId xmlns:a16="http://schemas.microsoft.com/office/drawing/2014/main" id="{CB6422A9-086F-9429-1307-2AF782ED0C87}"/>
                </a:ext>
              </a:extLst>
            </p:cNvPr>
            <p:cNvSpPr/>
            <p:nvPr/>
          </p:nvSpPr>
          <p:spPr>
            <a:xfrm>
              <a:off x="12280200" y="3854675"/>
              <a:ext cx="276300" cy="83075"/>
            </a:xfrm>
            <a:custGeom>
              <a:avLst/>
              <a:gdLst/>
              <a:ahLst/>
              <a:cxnLst/>
              <a:rect l="l" t="t" r="r" b="b"/>
              <a:pathLst>
                <a:path w="11052" h="3323" extrusionOk="0">
                  <a:moveTo>
                    <a:pt x="5858" y="1"/>
                  </a:moveTo>
                  <a:cubicBezTo>
                    <a:pt x="3100" y="1"/>
                    <a:pt x="0" y="2565"/>
                    <a:pt x="816" y="3322"/>
                  </a:cubicBezTo>
                  <a:lnTo>
                    <a:pt x="10245" y="3322"/>
                  </a:lnTo>
                  <a:cubicBezTo>
                    <a:pt x="11051" y="3322"/>
                    <a:pt x="9886" y="1031"/>
                    <a:pt x="6949" y="153"/>
                  </a:cubicBezTo>
                  <a:cubicBezTo>
                    <a:pt x="6599" y="48"/>
                    <a:pt x="6231" y="1"/>
                    <a:pt x="5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3" name="Google Shape;3375;p70">
              <a:extLst>
                <a:ext uri="{FF2B5EF4-FFF2-40B4-BE49-F238E27FC236}">
                  <a16:creationId xmlns:a16="http://schemas.microsoft.com/office/drawing/2014/main" id="{6FB0A58D-6EA0-B6F2-675A-38FEAB283E8C}"/>
                </a:ext>
              </a:extLst>
            </p:cNvPr>
            <p:cNvSpPr/>
            <p:nvPr/>
          </p:nvSpPr>
          <p:spPr>
            <a:xfrm>
              <a:off x="12352850" y="3875075"/>
              <a:ext cx="41775" cy="62675"/>
            </a:xfrm>
            <a:custGeom>
              <a:avLst/>
              <a:gdLst/>
              <a:ahLst/>
              <a:cxnLst/>
              <a:rect l="l" t="t" r="r" b="b"/>
              <a:pathLst>
                <a:path w="1671" h="2507" extrusionOk="0">
                  <a:moveTo>
                    <a:pt x="1" y="0"/>
                  </a:moveTo>
                  <a:lnTo>
                    <a:pt x="1" y="0"/>
                  </a:lnTo>
                  <a:cubicBezTo>
                    <a:pt x="181" y="211"/>
                    <a:pt x="357" y="380"/>
                    <a:pt x="503" y="578"/>
                  </a:cubicBezTo>
                  <a:cubicBezTo>
                    <a:pt x="649" y="773"/>
                    <a:pt x="793" y="962"/>
                    <a:pt x="911" y="1173"/>
                  </a:cubicBezTo>
                  <a:cubicBezTo>
                    <a:pt x="1164" y="1584"/>
                    <a:pt x="1364" y="2025"/>
                    <a:pt x="1611" y="2506"/>
                  </a:cubicBezTo>
                  <a:cubicBezTo>
                    <a:pt x="1671" y="2237"/>
                    <a:pt x="1652" y="1964"/>
                    <a:pt x="1598" y="1698"/>
                  </a:cubicBezTo>
                  <a:cubicBezTo>
                    <a:pt x="1544" y="1431"/>
                    <a:pt x="1436" y="1177"/>
                    <a:pt x="1298" y="938"/>
                  </a:cubicBezTo>
                  <a:cubicBezTo>
                    <a:pt x="1157" y="700"/>
                    <a:pt x="969" y="490"/>
                    <a:pt x="750" y="323"/>
                  </a:cubicBezTo>
                  <a:cubicBezTo>
                    <a:pt x="535" y="150"/>
                    <a:pt x="267" y="4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4" name="Google Shape;3376;p70">
              <a:extLst>
                <a:ext uri="{FF2B5EF4-FFF2-40B4-BE49-F238E27FC236}">
                  <a16:creationId xmlns:a16="http://schemas.microsoft.com/office/drawing/2014/main" id="{B134DE3B-CDC0-EF95-D42F-8315EC14670F}"/>
                </a:ext>
              </a:extLst>
            </p:cNvPr>
            <p:cNvSpPr/>
            <p:nvPr/>
          </p:nvSpPr>
          <p:spPr>
            <a:xfrm>
              <a:off x="12299150" y="3883250"/>
              <a:ext cx="66025" cy="54500"/>
            </a:xfrm>
            <a:custGeom>
              <a:avLst/>
              <a:gdLst/>
              <a:ahLst/>
              <a:cxnLst/>
              <a:rect l="l" t="t" r="r" b="b"/>
              <a:pathLst>
                <a:path w="2641" h="2180" extrusionOk="0">
                  <a:moveTo>
                    <a:pt x="2640" y="0"/>
                  </a:moveTo>
                  <a:lnTo>
                    <a:pt x="2640" y="0"/>
                  </a:lnTo>
                  <a:cubicBezTo>
                    <a:pt x="2335" y="25"/>
                    <a:pt x="2047" y="114"/>
                    <a:pt x="1768" y="223"/>
                  </a:cubicBezTo>
                  <a:cubicBezTo>
                    <a:pt x="1488" y="334"/>
                    <a:pt x="1226" y="483"/>
                    <a:pt x="976" y="654"/>
                  </a:cubicBezTo>
                  <a:cubicBezTo>
                    <a:pt x="732" y="830"/>
                    <a:pt x="501" y="1040"/>
                    <a:pt x="320" y="1298"/>
                  </a:cubicBezTo>
                  <a:cubicBezTo>
                    <a:pt x="141" y="1547"/>
                    <a:pt x="0" y="1870"/>
                    <a:pt x="57" y="2179"/>
                  </a:cubicBezTo>
                  <a:cubicBezTo>
                    <a:pt x="191" y="1905"/>
                    <a:pt x="384" y="1715"/>
                    <a:pt x="586" y="1531"/>
                  </a:cubicBezTo>
                  <a:cubicBezTo>
                    <a:pt x="794" y="1349"/>
                    <a:pt x="1013" y="1180"/>
                    <a:pt x="1241" y="1023"/>
                  </a:cubicBezTo>
                  <a:cubicBezTo>
                    <a:pt x="1695" y="694"/>
                    <a:pt x="2176" y="392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5" name="Google Shape;3377;p70">
              <a:extLst>
                <a:ext uri="{FF2B5EF4-FFF2-40B4-BE49-F238E27FC236}">
                  <a16:creationId xmlns:a16="http://schemas.microsoft.com/office/drawing/2014/main" id="{4F1ACF75-0A1E-6381-AA85-1904ECB4CDE1}"/>
                </a:ext>
              </a:extLst>
            </p:cNvPr>
            <p:cNvSpPr/>
            <p:nvPr/>
          </p:nvSpPr>
          <p:spPr>
            <a:xfrm>
              <a:off x="11125050" y="3803475"/>
              <a:ext cx="233025" cy="134275"/>
            </a:xfrm>
            <a:custGeom>
              <a:avLst/>
              <a:gdLst/>
              <a:ahLst/>
              <a:cxnLst/>
              <a:rect l="l" t="t" r="r" b="b"/>
              <a:pathLst>
                <a:path w="9321" h="5371" extrusionOk="0">
                  <a:moveTo>
                    <a:pt x="1" y="0"/>
                  </a:moveTo>
                  <a:cubicBezTo>
                    <a:pt x="1" y="0"/>
                    <a:pt x="1009" y="5370"/>
                    <a:pt x="2315" y="5370"/>
                  </a:cubicBezTo>
                  <a:lnTo>
                    <a:pt x="7006" y="5370"/>
                  </a:lnTo>
                  <a:cubicBezTo>
                    <a:pt x="8314" y="5370"/>
                    <a:pt x="9321" y="0"/>
                    <a:pt x="9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6" name="Google Shape;3378;p70">
              <a:extLst>
                <a:ext uri="{FF2B5EF4-FFF2-40B4-BE49-F238E27FC236}">
                  <a16:creationId xmlns:a16="http://schemas.microsoft.com/office/drawing/2014/main" id="{41B03099-F4AC-C4C0-3442-4E653E9C66F6}"/>
                </a:ext>
              </a:extLst>
            </p:cNvPr>
            <p:cNvSpPr/>
            <p:nvPr/>
          </p:nvSpPr>
          <p:spPr>
            <a:xfrm>
              <a:off x="11318600" y="3815575"/>
              <a:ext cx="92900" cy="106075"/>
            </a:xfrm>
            <a:custGeom>
              <a:avLst/>
              <a:gdLst/>
              <a:ahLst/>
              <a:cxnLst/>
              <a:rect l="l" t="t" r="r" b="b"/>
              <a:pathLst>
                <a:path w="3716" h="4243" extrusionOk="0">
                  <a:moveTo>
                    <a:pt x="1995" y="1"/>
                  </a:moveTo>
                  <a:cubicBezTo>
                    <a:pt x="1287" y="1"/>
                    <a:pt x="680" y="390"/>
                    <a:pt x="642" y="415"/>
                  </a:cubicBezTo>
                  <a:lnTo>
                    <a:pt x="1093" y="1107"/>
                  </a:lnTo>
                  <a:cubicBezTo>
                    <a:pt x="1117" y="1092"/>
                    <a:pt x="1533" y="829"/>
                    <a:pt x="1976" y="829"/>
                  </a:cubicBezTo>
                  <a:cubicBezTo>
                    <a:pt x="2187" y="829"/>
                    <a:pt x="2404" y="888"/>
                    <a:pt x="2588" y="1061"/>
                  </a:cubicBezTo>
                  <a:cubicBezTo>
                    <a:pt x="2770" y="1232"/>
                    <a:pt x="2834" y="1694"/>
                    <a:pt x="2594" y="2210"/>
                  </a:cubicBezTo>
                  <a:cubicBezTo>
                    <a:pt x="2455" y="2510"/>
                    <a:pt x="1917" y="3417"/>
                    <a:pt x="504" y="3417"/>
                  </a:cubicBezTo>
                  <a:cubicBezTo>
                    <a:pt x="374" y="3417"/>
                    <a:pt x="238" y="3409"/>
                    <a:pt x="93" y="3393"/>
                  </a:cubicBezTo>
                  <a:lnTo>
                    <a:pt x="0" y="4213"/>
                  </a:lnTo>
                  <a:cubicBezTo>
                    <a:pt x="165" y="4232"/>
                    <a:pt x="332" y="4242"/>
                    <a:pt x="498" y="4242"/>
                  </a:cubicBezTo>
                  <a:cubicBezTo>
                    <a:pt x="2009" y="4242"/>
                    <a:pt x="2952" y="3404"/>
                    <a:pt x="3344" y="2558"/>
                  </a:cubicBezTo>
                  <a:cubicBezTo>
                    <a:pt x="3715" y="1759"/>
                    <a:pt x="3638" y="915"/>
                    <a:pt x="3155" y="459"/>
                  </a:cubicBezTo>
                  <a:cubicBezTo>
                    <a:pt x="2788" y="114"/>
                    <a:pt x="2377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7" name="Google Shape;3379;p70">
              <a:extLst>
                <a:ext uri="{FF2B5EF4-FFF2-40B4-BE49-F238E27FC236}">
                  <a16:creationId xmlns:a16="http://schemas.microsoft.com/office/drawing/2014/main" id="{A881B5D2-E0C4-CB90-5582-F1D5D86DA7CF}"/>
                </a:ext>
              </a:extLst>
            </p:cNvPr>
            <p:cNvSpPr/>
            <p:nvPr/>
          </p:nvSpPr>
          <p:spPr>
            <a:xfrm>
              <a:off x="10775375" y="3546175"/>
              <a:ext cx="252725" cy="383750"/>
            </a:xfrm>
            <a:custGeom>
              <a:avLst/>
              <a:gdLst/>
              <a:ahLst/>
              <a:cxnLst/>
              <a:rect l="l" t="t" r="r" b="b"/>
              <a:pathLst>
                <a:path w="10109" h="15350" extrusionOk="0">
                  <a:moveTo>
                    <a:pt x="709" y="0"/>
                  </a:moveTo>
                  <a:cubicBezTo>
                    <a:pt x="598" y="0"/>
                    <a:pt x="486" y="30"/>
                    <a:pt x="384" y="92"/>
                  </a:cubicBezTo>
                  <a:cubicBezTo>
                    <a:pt x="89" y="274"/>
                    <a:pt x="0" y="663"/>
                    <a:pt x="188" y="955"/>
                  </a:cubicBezTo>
                  <a:lnTo>
                    <a:pt x="8873" y="15054"/>
                  </a:lnTo>
                  <a:cubicBezTo>
                    <a:pt x="8989" y="15243"/>
                    <a:pt x="9192" y="15349"/>
                    <a:pt x="9402" y="15349"/>
                  </a:cubicBezTo>
                  <a:cubicBezTo>
                    <a:pt x="9488" y="15349"/>
                    <a:pt x="9575" y="15332"/>
                    <a:pt x="9657" y="15294"/>
                  </a:cubicBezTo>
                  <a:cubicBezTo>
                    <a:pt x="9681" y="15283"/>
                    <a:pt x="9704" y="15271"/>
                    <a:pt x="9726" y="15258"/>
                  </a:cubicBezTo>
                  <a:cubicBezTo>
                    <a:pt x="10018" y="15078"/>
                    <a:pt x="10108" y="14695"/>
                    <a:pt x="9929" y="14404"/>
                  </a:cubicBezTo>
                  <a:lnTo>
                    <a:pt x="1244" y="305"/>
                  </a:lnTo>
                  <a:cubicBezTo>
                    <a:pt x="1128" y="109"/>
                    <a:pt x="921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8" name="Google Shape;3380;p70">
              <a:extLst>
                <a:ext uri="{FF2B5EF4-FFF2-40B4-BE49-F238E27FC236}">
                  <a16:creationId xmlns:a16="http://schemas.microsoft.com/office/drawing/2014/main" id="{887DA5FB-149E-BB10-F28F-80F3007B731A}"/>
                </a:ext>
              </a:extLst>
            </p:cNvPr>
            <p:cNvSpPr/>
            <p:nvPr/>
          </p:nvSpPr>
          <p:spPr>
            <a:xfrm>
              <a:off x="10955150" y="3490825"/>
              <a:ext cx="132700" cy="433150"/>
            </a:xfrm>
            <a:custGeom>
              <a:avLst/>
              <a:gdLst/>
              <a:ahLst/>
              <a:cxnLst/>
              <a:rect l="l" t="t" r="r" b="b"/>
              <a:pathLst>
                <a:path w="5308" h="17326" extrusionOk="0">
                  <a:moveTo>
                    <a:pt x="4623" y="0"/>
                  </a:moveTo>
                  <a:cubicBezTo>
                    <a:pt x="4343" y="0"/>
                    <a:pt x="4091" y="190"/>
                    <a:pt x="4021" y="474"/>
                  </a:cubicBezTo>
                  <a:lnTo>
                    <a:pt x="75" y="16557"/>
                  </a:lnTo>
                  <a:cubicBezTo>
                    <a:pt x="1" y="16860"/>
                    <a:pt x="162" y="17171"/>
                    <a:pt x="455" y="17284"/>
                  </a:cubicBezTo>
                  <a:cubicBezTo>
                    <a:pt x="479" y="17293"/>
                    <a:pt x="504" y="17300"/>
                    <a:pt x="530" y="17308"/>
                  </a:cubicBezTo>
                  <a:cubicBezTo>
                    <a:pt x="580" y="17320"/>
                    <a:pt x="629" y="17326"/>
                    <a:pt x="678" y="17326"/>
                  </a:cubicBezTo>
                  <a:cubicBezTo>
                    <a:pt x="956" y="17326"/>
                    <a:pt x="1210" y="17136"/>
                    <a:pt x="1280" y="16852"/>
                  </a:cubicBezTo>
                  <a:lnTo>
                    <a:pt x="5226" y="769"/>
                  </a:lnTo>
                  <a:cubicBezTo>
                    <a:pt x="5307" y="436"/>
                    <a:pt x="5104" y="100"/>
                    <a:pt x="4771" y="18"/>
                  </a:cubicBezTo>
                  <a:cubicBezTo>
                    <a:pt x="4721" y="6"/>
                    <a:pt x="4671" y="0"/>
                    <a:pt x="4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79" name="Google Shape;3381;p70">
              <a:extLst>
                <a:ext uri="{FF2B5EF4-FFF2-40B4-BE49-F238E27FC236}">
                  <a16:creationId xmlns:a16="http://schemas.microsoft.com/office/drawing/2014/main" id="{7D88891C-84B8-FB4E-C026-057F55A13688}"/>
                </a:ext>
              </a:extLst>
            </p:cNvPr>
            <p:cNvSpPr/>
            <p:nvPr/>
          </p:nvSpPr>
          <p:spPr>
            <a:xfrm>
              <a:off x="10988250" y="3484875"/>
              <a:ext cx="33225" cy="445050"/>
            </a:xfrm>
            <a:custGeom>
              <a:avLst/>
              <a:gdLst/>
              <a:ahLst/>
              <a:cxnLst/>
              <a:rect l="l" t="t" r="r" b="b"/>
              <a:pathLst>
                <a:path w="1329" h="17802" extrusionOk="0">
                  <a:moveTo>
                    <a:pt x="706" y="0"/>
                  </a:moveTo>
                  <a:cubicBezTo>
                    <a:pt x="366" y="0"/>
                    <a:pt x="88" y="276"/>
                    <a:pt x="86" y="619"/>
                  </a:cubicBezTo>
                  <a:lnTo>
                    <a:pt x="2" y="17178"/>
                  </a:lnTo>
                  <a:cubicBezTo>
                    <a:pt x="1" y="17490"/>
                    <a:pt x="230" y="17755"/>
                    <a:pt x="540" y="17796"/>
                  </a:cubicBezTo>
                  <a:cubicBezTo>
                    <a:pt x="568" y="17800"/>
                    <a:pt x="596" y="17801"/>
                    <a:pt x="623" y="17801"/>
                  </a:cubicBezTo>
                  <a:cubicBezTo>
                    <a:pt x="959" y="17801"/>
                    <a:pt x="1242" y="17529"/>
                    <a:pt x="1243" y="17184"/>
                  </a:cubicBezTo>
                  <a:lnTo>
                    <a:pt x="1327" y="624"/>
                  </a:lnTo>
                  <a:cubicBezTo>
                    <a:pt x="1329" y="281"/>
                    <a:pt x="1052" y="2"/>
                    <a:pt x="709" y="0"/>
                  </a:cubicBezTo>
                  <a:cubicBezTo>
                    <a:pt x="708" y="0"/>
                    <a:pt x="707" y="0"/>
                    <a:pt x="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0" name="Google Shape;3382;p70">
              <a:extLst>
                <a:ext uri="{FF2B5EF4-FFF2-40B4-BE49-F238E27FC236}">
                  <a16:creationId xmlns:a16="http://schemas.microsoft.com/office/drawing/2014/main" id="{1B590BB5-37B0-8937-A3A9-6B00EBD5E92F}"/>
                </a:ext>
              </a:extLst>
            </p:cNvPr>
            <p:cNvSpPr/>
            <p:nvPr/>
          </p:nvSpPr>
          <p:spPr>
            <a:xfrm>
              <a:off x="10844550" y="3688650"/>
              <a:ext cx="224100" cy="249100"/>
            </a:xfrm>
            <a:custGeom>
              <a:avLst/>
              <a:gdLst/>
              <a:ahLst/>
              <a:cxnLst/>
              <a:rect l="l" t="t" r="r" b="b"/>
              <a:pathLst>
                <a:path w="8964" h="9964" extrusionOk="0">
                  <a:moveTo>
                    <a:pt x="0" y="1"/>
                  </a:moveTo>
                  <a:lnTo>
                    <a:pt x="767" y="9963"/>
                  </a:lnTo>
                  <a:lnTo>
                    <a:pt x="8195" y="9963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1" name="Google Shape;3383;p70">
              <a:extLst>
                <a:ext uri="{FF2B5EF4-FFF2-40B4-BE49-F238E27FC236}">
                  <a16:creationId xmlns:a16="http://schemas.microsoft.com/office/drawing/2014/main" id="{0D5984B2-B3F3-FEA5-5827-094B944565CC}"/>
                </a:ext>
              </a:extLst>
            </p:cNvPr>
            <p:cNvSpPr/>
            <p:nvPr/>
          </p:nvSpPr>
          <p:spPr>
            <a:xfrm>
              <a:off x="13033600" y="2937500"/>
              <a:ext cx="124475" cy="430200"/>
            </a:xfrm>
            <a:custGeom>
              <a:avLst/>
              <a:gdLst/>
              <a:ahLst/>
              <a:cxnLst/>
              <a:rect l="l" t="t" r="r" b="b"/>
              <a:pathLst>
                <a:path w="4979" h="17208" extrusionOk="0">
                  <a:moveTo>
                    <a:pt x="1" y="1"/>
                  </a:moveTo>
                  <a:lnTo>
                    <a:pt x="1" y="17207"/>
                  </a:lnTo>
                  <a:lnTo>
                    <a:pt x="4979" y="1720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2" name="Google Shape;3384;p70">
              <a:extLst>
                <a:ext uri="{FF2B5EF4-FFF2-40B4-BE49-F238E27FC236}">
                  <a16:creationId xmlns:a16="http://schemas.microsoft.com/office/drawing/2014/main" id="{C55B30D1-FDD3-B86A-27B9-13E0450C9388}"/>
                </a:ext>
              </a:extLst>
            </p:cNvPr>
            <p:cNvSpPr/>
            <p:nvPr/>
          </p:nvSpPr>
          <p:spPr>
            <a:xfrm>
              <a:off x="13158100" y="2937500"/>
              <a:ext cx="62225" cy="430200"/>
            </a:xfrm>
            <a:custGeom>
              <a:avLst/>
              <a:gdLst/>
              <a:ahLst/>
              <a:cxnLst/>
              <a:rect l="l" t="t" r="r" b="b"/>
              <a:pathLst>
                <a:path w="2489" h="17208" extrusionOk="0">
                  <a:moveTo>
                    <a:pt x="0" y="1"/>
                  </a:moveTo>
                  <a:lnTo>
                    <a:pt x="0" y="17207"/>
                  </a:lnTo>
                  <a:lnTo>
                    <a:pt x="2489" y="1720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3" name="Google Shape;3385;p70">
              <a:extLst>
                <a:ext uri="{FF2B5EF4-FFF2-40B4-BE49-F238E27FC236}">
                  <a16:creationId xmlns:a16="http://schemas.microsoft.com/office/drawing/2014/main" id="{13EE139F-8800-7060-9B83-55F43F7653BB}"/>
                </a:ext>
              </a:extLst>
            </p:cNvPr>
            <p:cNvSpPr/>
            <p:nvPr/>
          </p:nvSpPr>
          <p:spPr>
            <a:xfrm>
              <a:off x="13067900" y="2978600"/>
              <a:ext cx="53875" cy="51875"/>
            </a:xfrm>
            <a:custGeom>
              <a:avLst/>
              <a:gdLst/>
              <a:ahLst/>
              <a:cxnLst/>
              <a:rect l="l" t="t" r="r" b="b"/>
              <a:pathLst>
                <a:path w="2155" h="2075" extrusionOk="0">
                  <a:moveTo>
                    <a:pt x="1117" y="1"/>
                  </a:moveTo>
                  <a:cubicBezTo>
                    <a:pt x="848" y="1"/>
                    <a:pt x="583" y="106"/>
                    <a:pt x="385" y="304"/>
                  </a:cubicBezTo>
                  <a:cubicBezTo>
                    <a:pt x="89" y="601"/>
                    <a:pt x="1" y="1046"/>
                    <a:pt x="161" y="1435"/>
                  </a:cubicBezTo>
                  <a:cubicBezTo>
                    <a:pt x="321" y="1822"/>
                    <a:pt x="699" y="2075"/>
                    <a:pt x="1118" y="2075"/>
                  </a:cubicBezTo>
                  <a:cubicBezTo>
                    <a:pt x="1691" y="2075"/>
                    <a:pt x="2155" y="1611"/>
                    <a:pt x="2155" y="1038"/>
                  </a:cubicBezTo>
                  <a:cubicBezTo>
                    <a:pt x="2155" y="619"/>
                    <a:pt x="1902" y="240"/>
                    <a:pt x="1515" y="80"/>
                  </a:cubicBezTo>
                  <a:cubicBezTo>
                    <a:pt x="1386" y="27"/>
                    <a:pt x="1251" y="1"/>
                    <a:pt x="1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4" name="Google Shape;3386;p70">
              <a:extLst>
                <a:ext uri="{FF2B5EF4-FFF2-40B4-BE49-F238E27FC236}">
                  <a16:creationId xmlns:a16="http://schemas.microsoft.com/office/drawing/2014/main" id="{349C5C19-7241-5B8E-83B1-4852A62F7C4E}"/>
                </a:ext>
              </a:extLst>
            </p:cNvPr>
            <p:cNvSpPr/>
            <p:nvPr/>
          </p:nvSpPr>
          <p:spPr>
            <a:xfrm>
              <a:off x="13079875" y="2989725"/>
              <a:ext cx="30825" cy="29625"/>
            </a:xfrm>
            <a:custGeom>
              <a:avLst/>
              <a:gdLst/>
              <a:ahLst/>
              <a:cxnLst/>
              <a:rect l="l" t="t" r="r" b="b"/>
              <a:pathLst>
                <a:path w="1233" h="1185" extrusionOk="0">
                  <a:moveTo>
                    <a:pt x="638" y="0"/>
                  </a:moveTo>
                  <a:cubicBezTo>
                    <a:pt x="485" y="0"/>
                    <a:pt x="333" y="60"/>
                    <a:pt x="220" y="174"/>
                  </a:cubicBezTo>
                  <a:cubicBezTo>
                    <a:pt x="51" y="342"/>
                    <a:pt x="0" y="598"/>
                    <a:pt x="92" y="819"/>
                  </a:cubicBezTo>
                  <a:cubicBezTo>
                    <a:pt x="183" y="1041"/>
                    <a:pt x="399" y="1185"/>
                    <a:pt x="639" y="1185"/>
                  </a:cubicBezTo>
                  <a:cubicBezTo>
                    <a:pt x="966" y="1185"/>
                    <a:pt x="1232" y="920"/>
                    <a:pt x="1232" y="593"/>
                  </a:cubicBezTo>
                  <a:cubicBezTo>
                    <a:pt x="1232" y="353"/>
                    <a:pt x="1088" y="137"/>
                    <a:pt x="866" y="46"/>
                  </a:cubicBezTo>
                  <a:cubicBezTo>
                    <a:pt x="792" y="15"/>
                    <a:pt x="715" y="0"/>
                    <a:pt x="6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5" name="Google Shape;3387;p70">
              <a:extLst>
                <a:ext uri="{FF2B5EF4-FFF2-40B4-BE49-F238E27FC236}">
                  <a16:creationId xmlns:a16="http://schemas.microsoft.com/office/drawing/2014/main" id="{861028B1-CFEF-6F1B-C36A-3822BC0EE56C}"/>
                </a:ext>
              </a:extLst>
            </p:cNvPr>
            <p:cNvSpPr/>
            <p:nvPr/>
          </p:nvSpPr>
          <p:spPr>
            <a:xfrm>
              <a:off x="13033600" y="3178975"/>
              <a:ext cx="124525" cy="114575"/>
            </a:xfrm>
            <a:custGeom>
              <a:avLst/>
              <a:gdLst/>
              <a:ahLst/>
              <a:cxnLst/>
              <a:rect l="l" t="t" r="r" b="b"/>
              <a:pathLst>
                <a:path w="4981" h="4583" extrusionOk="0">
                  <a:moveTo>
                    <a:pt x="1" y="0"/>
                  </a:moveTo>
                  <a:lnTo>
                    <a:pt x="1" y="4582"/>
                  </a:lnTo>
                  <a:lnTo>
                    <a:pt x="4980" y="4582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6" name="Google Shape;3388;p70">
              <a:extLst>
                <a:ext uri="{FF2B5EF4-FFF2-40B4-BE49-F238E27FC236}">
                  <a16:creationId xmlns:a16="http://schemas.microsoft.com/office/drawing/2014/main" id="{0A62B611-EDA8-8AE5-140D-13C6576A7565}"/>
                </a:ext>
              </a:extLst>
            </p:cNvPr>
            <p:cNvSpPr/>
            <p:nvPr/>
          </p:nvSpPr>
          <p:spPr>
            <a:xfrm>
              <a:off x="13191500" y="2978600"/>
              <a:ext cx="124500" cy="389100"/>
            </a:xfrm>
            <a:custGeom>
              <a:avLst/>
              <a:gdLst/>
              <a:ahLst/>
              <a:cxnLst/>
              <a:rect l="l" t="t" r="r" b="b"/>
              <a:pathLst>
                <a:path w="498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4980" y="15563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7" name="Google Shape;3389;p70">
              <a:extLst>
                <a:ext uri="{FF2B5EF4-FFF2-40B4-BE49-F238E27FC236}">
                  <a16:creationId xmlns:a16="http://schemas.microsoft.com/office/drawing/2014/main" id="{F65846B8-C8E2-1391-B7A8-CB52F817AFBA}"/>
                </a:ext>
              </a:extLst>
            </p:cNvPr>
            <p:cNvSpPr/>
            <p:nvPr/>
          </p:nvSpPr>
          <p:spPr>
            <a:xfrm>
              <a:off x="13227825" y="3019325"/>
              <a:ext cx="51850" cy="51850"/>
            </a:xfrm>
            <a:custGeom>
              <a:avLst/>
              <a:gdLst/>
              <a:ahLst/>
              <a:cxnLst/>
              <a:rect l="l" t="t" r="r" b="b"/>
              <a:pathLst>
                <a:path w="2074" h="2074" extrusionOk="0">
                  <a:moveTo>
                    <a:pt x="1037" y="1"/>
                  </a:moveTo>
                  <a:cubicBezTo>
                    <a:pt x="465" y="1"/>
                    <a:pt x="1" y="465"/>
                    <a:pt x="1" y="1038"/>
                  </a:cubicBezTo>
                  <a:cubicBezTo>
                    <a:pt x="1" y="1611"/>
                    <a:pt x="465" y="2073"/>
                    <a:pt x="1037" y="2073"/>
                  </a:cubicBezTo>
                  <a:cubicBezTo>
                    <a:pt x="1610" y="2073"/>
                    <a:pt x="2074" y="1611"/>
                    <a:pt x="2074" y="1038"/>
                  </a:cubicBezTo>
                  <a:cubicBezTo>
                    <a:pt x="2074" y="465"/>
                    <a:pt x="161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8" name="Google Shape;3390;p70">
              <a:extLst>
                <a:ext uri="{FF2B5EF4-FFF2-40B4-BE49-F238E27FC236}">
                  <a16:creationId xmlns:a16="http://schemas.microsoft.com/office/drawing/2014/main" id="{8D0E6E10-A520-91C5-F856-DB36DA36A9E8}"/>
                </a:ext>
              </a:extLst>
            </p:cNvPr>
            <p:cNvSpPr/>
            <p:nvPr/>
          </p:nvSpPr>
          <p:spPr>
            <a:xfrm>
              <a:off x="13238925" y="3030450"/>
              <a:ext cx="29675" cy="29625"/>
            </a:xfrm>
            <a:custGeom>
              <a:avLst/>
              <a:gdLst/>
              <a:ahLst/>
              <a:cxnLst/>
              <a:rect l="l" t="t" r="r" b="b"/>
              <a:pathLst>
                <a:path w="1187" h="1185" extrusionOk="0">
                  <a:moveTo>
                    <a:pt x="593" y="1"/>
                  </a:moveTo>
                  <a:cubicBezTo>
                    <a:pt x="265" y="1"/>
                    <a:pt x="1" y="265"/>
                    <a:pt x="1" y="593"/>
                  </a:cubicBezTo>
                  <a:cubicBezTo>
                    <a:pt x="1" y="920"/>
                    <a:pt x="265" y="1185"/>
                    <a:pt x="593" y="1185"/>
                  </a:cubicBezTo>
                  <a:cubicBezTo>
                    <a:pt x="920" y="1185"/>
                    <a:pt x="1186" y="920"/>
                    <a:pt x="1186" y="593"/>
                  </a:cubicBezTo>
                  <a:cubicBezTo>
                    <a:pt x="1186" y="265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89" name="Google Shape;3391;p70">
              <a:extLst>
                <a:ext uri="{FF2B5EF4-FFF2-40B4-BE49-F238E27FC236}">
                  <a16:creationId xmlns:a16="http://schemas.microsoft.com/office/drawing/2014/main" id="{F7D64250-A605-A8C2-44E7-3D6CD51D226F}"/>
                </a:ext>
              </a:extLst>
            </p:cNvPr>
            <p:cNvSpPr/>
            <p:nvPr/>
          </p:nvSpPr>
          <p:spPr>
            <a:xfrm>
              <a:off x="13191500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0" name="Google Shape;3392;p70">
              <a:extLst>
                <a:ext uri="{FF2B5EF4-FFF2-40B4-BE49-F238E27FC236}">
                  <a16:creationId xmlns:a16="http://schemas.microsoft.com/office/drawing/2014/main" id="{EE75408A-B2FA-5AAA-E4DC-6010542E4366}"/>
                </a:ext>
              </a:extLst>
            </p:cNvPr>
            <p:cNvSpPr/>
            <p:nvPr/>
          </p:nvSpPr>
          <p:spPr>
            <a:xfrm>
              <a:off x="13315975" y="2978600"/>
              <a:ext cx="62250" cy="389100"/>
            </a:xfrm>
            <a:custGeom>
              <a:avLst/>
              <a:gdLst/>
              <a:ahLst/>
              <a:cxnLst/>
              <a:rect l="l" t="t" r="r" b="b"/>
              <a:pathLst>
                <a:path w="249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2490" y="15563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1" name="Google Shape;3393;p70">
              <a:extLst>
                <a:ext uri="{FF2B5EF4-FFF2-40B4-BE49-F238E27FC236}">
                  <a16:creationId xmlns:a16="http://schemas.microsoft.com/office/drawing/2014/main" id="{4BFFF754-737F-FFF8-3BF4-B0A5351B8EED}"/>
                </a:ext>
              </a:extLst>
            </p:cNvPr>
            <p:cNvSpPr/>
            <p:nvPr/>
          </p:nvSpPr>
          <p:spPr>
            <a:xfrm>
              <a:off x="13347075" y="2958200"/>
              <a:ext cx="124500" cy="409500"/>
            </a:xfrm>
            <a:custGeom>
              <a:avLst/>
              <a:gdLst/>
              <a:ahLst/>
              <a:cxnLst/>
              <a:rect l="l" t="t" r="r" b="b"/>
              <a:pathLst>
                <a:path w="498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4980" y="16379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2" name="Google Shape;3394;p70">
              <a:extLst>
                <a:ext uri="{FF2B5EF4-FFF2-40B4-BE49-F238E27FC236}">
                  <a16:creationId xmlns:a16="http://schemas.microsoft.com/office/drawing/2014/main" id="{22389D5C-2295-B685-D24D-726F0470277A}"/>
                </a:ext>
              </a:extLst>
            </p:cNvPr>
            <p:cNvSpPr/>
            <p:nvPr/>
          </p:nvSpPr>
          <p:spPr>
            <a:xfrm>
              <a:off x="13381375" y="3000375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1"/>
                  </a:moveTo>
                  <a:cubicBezTo>
                    <a:pt x="849" y="1"/>
                    <a:pt x="583" y="106"/>
                    <a:pt x="386" y="305"/>
                  </a:cubicBezTo>
                  <a:cubicBezTo>
                    <a:pt x="89" y="600"/>
                    <a:pt x="0" y="1047"/>
                    <a:pt x="160" y="1433"/>
                  </a:cubicBezTo>
                  <a:cubicBezTo>
                    <a:pt x="322" y="1820"/>
                    <a:pt x="699" y="2074"/>
                    <a:pt x="1119" y="2074"/>
                  </a:cubicBezTo>
                  <a:cubicBezTo>
                    <a:pt x="1691" y="2074"/>
                    <a:pt x="2155" y="1609"/>
                    <a:pt x="2155" y="1038"/>
                  </a:cubicBezTo>
                  <a:cubicBezTo>
                    <a:pt x="2155" y="617"/>
                    <a:pt x="1901" y="241"/>
                    <a:pt x="1515" y="79"/>
                  </a:cubicBezTo>
                  <a:cubicBezTo>
                    <a:pt x="1387" y="26"/>
                    <a:pt x="1252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3" name="Google Shape;3395;p70">
              <a:extLst>
                <a:ext uri="{FF2B5EF4-FFF2-40B4-BE49-F238E27FC236}">
                  <a16:creationId xmlns:a16="http://schemas.microsoft.com/office/drawing/2014/main" id="{4AA131ED-A0A1-FBF1-A942-AD9EF14E559C}"/>
                </a:ext>
              </a:extLst>
            </p:cNvPr>
            <p:cNvSpPr/>
            <p:nvPr/>
          </p:nvSpPr>
          <p:spPr>
            <a:xfrm>
              <a:off x="13394500" y="3011475"/>
              <a:ext cx="29650" cy="29650"/>
            </a:xfrm>
            <a:custGeom>
              <a:avLst/>
              <a:gdLst/>
              <a:ahLst/>
              <a:cxnLst/>
              <a:rect l="l" t="t" r="r" b="b"/>
              <a:pathLst>
                <a:path w="1186" h="1186" extrusionOk="0">
                  <a:moveTo>
                    <a:pt x="592" y="0"/>
                  </a:moveTo>
                  <a:cubicBezTo>
                    <a:pt x="267" y="0"/>
                    <a:pt x="0" y="265"/>
                    <a:pt x="0" y="592"/>
                  </a:cubicBezTo>
                  <a:cubicBezTo>
                    <a:pt x="0" y="920"/>
                    <a:pt x="267" y="1186"/>
                    <a:pt x="592" y="1186"/>
                  </a:cubicBezTo>
                  <a:cubicBezTo>
                    <a:pt x="920" y="1186"/>
                    <a:pt x="1186" y="920"/>
                    <a:pt x="1186" y="592"/>
                  </a:cubicBezTo>
                  <a:cubicBezTo>
                    <a:pt x="1186" y="265"/>
                    <a:pt x="920" y="0"/>
                    <a:pt x="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4" name="Google Shape;3396;p70">
              <a:extLst>
                <a:ext uri="{FF2B5EF4-FFF2-40B4-BE49-F238E27FC236}">
                  <a16:creationId xmlns:a16="http://schemas.microsoft.com/office/drawing/2014/main" id="{1619F36A-08EC-9909-B6B8-60EA8AE0A00D}"/>
                </a:ext>
              </a:extLst>
            </p:cNvPr>
            <p:cNvSpPr/>
            <p:nvPr/>
          </p:nvSpPr>
          <p:spPr>
            <a:xfrm>
              <a:off x="13347075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5" name="Google Shape;3397;p70">
              <a:extLst>
                <a:ext uri="{FF2B5EF4-FFF2-40B4-BE49-F238E27FC236}">
                  <a16:creationId xmlns:a16="http://schemas.microsoft.com/office/drawing/2014/main" id="{AB47BEB4-C117-4FB3-19A6-4DE5C258197B}"/>
                </a:ext>
              </a:extLst>
            </p:cNvPr>
            <p:cNvSpPr/>
            <p:nvPr/>
          </p:nvSpPr>
          <p:spPr>
            <a:xfrm>
              <a:off x="13471550" y="2958200"/>
              <a:ext cx="62250" cy="409500"/>
            </a:xfrm>
            <a:custGeom>
              <a:avLst/>
              <a:gdLst/>
              <a:ahLst/>
              <a:cxnLst/>
              <a:rect l="l" t="t" r="r" b="b"/>
              <a:pathLst>
                <a:path w="249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2490" y="16379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96" name="Google Shape;3398;p70">
              <a:extLst>
                <a:ext uri="{FF2B5EF4-FFF2-40B4-BE49-F238E27FC236}">
                  <a16:creationId xmlns:a16="http://schemas.microsoft.com/office/drawing/2014/main" id="{400E1127-DD84-7109-6F6F-B17323488299}"/>
                </a:ext>
              </a:extLst>
            </p:cNvPr>
            <p:cNvSpPr/>
            <p:nvPr/>
          </p:nvSpPr>
          <p:spPr>
            <a:xfrm>
              <a:off x="13502650" y="3060050"/>
              <a:ext cx="320150" cy="307650"/>
            </a:xfrm>
            <a:custGeom>
              <a:avLst/>
              <a:gdLst/>
              <a:ahLst/>
              <a:cxnLst/>
              <a:rect l="l" t="t" r="r" b="b"/>
              <a:pathLst>
                <a:path w="12806" h="12306" extrusionOk="0">
                  <a:moveTo>
                    <a:pt x="0" y="1"/>
                  </a:moveTo>
                  <a:lnTo>
                    <a:pt x="0" y="12305"/>
                  </a:lnTo>
                  <a:lnTo>
                    <a:pt x="12805" y="12305"/>
                  </a:lnTo>
                  <a:lnTo>
                    <a:pt x="1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705AEB-132F-F9BA-9445-CD52A294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75" y="847150"/>
            <a:ext cx="7337504" cy="428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DDAD1-C4F9-3395-168F-3B46ED55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</p:spPr>
        <p:txBody>
          <a:bodyPr/>
          <a:lstStyle/>
          <a:p>
            <a:r>
              <a:rPr lang="en-US" dirty="0"/>
              <a:t>Relationship Schema</a:t>
            </a:r>
          </a:p>
        </p:txBody>
      </p:sp>
    </p:spTree>
    <p:extLst>
      <p:ext uri="{BB962C8B-B14F-4D97-AF65-F5344CB8AC3E}">
        <p14:creationId xmlns:p14="http://schemas.microsoft.com/office/powerpoint/2010/main" val="1599403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96E-E2B1-DBDF-3F7E-5242218E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Process</a:t>
            </a:r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18566AB6-235E-80E9-AF3D-FC4F2C2DA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27"/>
          <a:stretch/>
        </p:blipFill>
        <p:spPr bwMode="auto">
          <a:xfrm>
            <a:off x="1120439" y="1709026"/>
            <a:ext cx="6365240" cy="48831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1376;p49">
            <a:extLst>
              <a:ext uri="{FF2B5EF4-FFF2-40B4-BE49-F238E27FC236}">
                <a16:creationId xmlns:a16="http://schemas.microsoft.com/office/drawing/2014/main" id="{86505170-B6F5-3AFE-B5F1-FA22AD34BF68}"/>
              </a:ext>
            </a:extLst>
          </p:cNvPr>
          <p:cNvSpPr txBox="1">
            <a:spLocks/>
          </p:cNvSpPr>
          <p:nvPr/>
        </p:nvSpPr>
        <p:spPr>
          <a:xfrm>
            <a:off x="801795" y="1171983"/>
            <a:ext cx="1713051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1NF</a:t>
            </a:r>
          </a:p>
        </p:txBody>
      </p:sp>
      <p:sp>
        <p:nvSpPr>
          <p:cNvPr id="5" name="Google Shape;1376;p49">
            <a:extLst>
              <a:ext uri="{FF2B5EF4-FFF2-40B4-BE49-F238E27FC236}">
                <a16:creationId xmlns:a16="http://schemas.microsoft.com/office/drawing/2014/main" id="{8F1568E4-BC01-5AED-EA98-1FA9D8B9262C}"/>
              </a:ext>
            </a:extLst>
          </p:cNvPr>
          <p:cNvSpPr txBox="1">
            <a:spLocks/>
          </p:cNvSpPr>
          <p:nvPr/>
        </p:nvSpPr>
        <p:spPr>
          <a:xfrm>
            <a:off x="3446533" y="1049905"/>
            <a:ext cx="1713051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DETAILS</a:t>
            </a:r>
          </a:p>
        </p:txBody>
      </p:sp>
      <p:sp>
        <p:nvSpPr>
          <p:cNvPr id="6" name="Google Shape;1376;p49">
            <a:extLst>
              <a:ext uri="{FF2B5EF4-FFF2-40B4-BE49-F238E27FC236}">
                <a16:creationId xmlns:a16="http://schemas.microsoft.com/office/drawing/2014/main" id="{2AC11731-69B8-61E3-2F57-11037D51D9A9}"/>
              </a:ext>
            </a:extLst>
          </p:cNvPr>
          <p:cNvSpPr txBox="1">
            <a:spLocks/>
          </p:cNvSpPr>
          <p:nvPr/>
        </p:nvSpPr>
        <p:spPr>
          <a:xfrm>
            <a:off x="801794" y="2555560"/>
            <a:ext cx="1713051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2NF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CB32528-47BF-7B94-E3B7-BAE1C7A5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9" y="3374396"/>
            <a:ext cx="2915920" cy="739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F92DFDF-C0F4-6AA9-09A0-F8FD1E10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67412"/>
            <a:ext cx="2604135" cy="746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1376;p49">
            <a:extLst>
              <a:ext uri="{FF2B5EF4-FFF2-40B4-BE49-F238E27FC236}">
                <a16:creationId xmlns:a16="http://schemas.microsoft.com/office/drawing/2014/main" id="{6DE119B9-3686-ACB9-C2CA-3C7F427B05C8}"/>
              </a:ext>
            </a:extLst>
          </p:cNvPr>
          <p:cNvSpPr txBox="1">
            <a:spLocks/>
          </p:cNvSpPr>
          <p:nvPr/>
        </p:nvSpPr>
        <p:spPr>
          <a:xfrm>
            <a:off x="2155657" y="3015986"/>
            <a:ext cx="1713051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p:txBody>
      </p:sp>
      <p:sp>
        <p:nvSpPr>
          <p:cNvPr id="10" name="Google Shape;1376;p49">
            <a:extLst>
              <a:ext uri="{FF2B5EF4-FFF2-40B4-BE49-F238E27FC236}">
                <a16:creationId xmlns:a16="http://schemas.microsoft.com/office/drawing/2014/main" id="{C7A505B1-C7E1-43C0-591E-76D75825FE24}"/>
              </a:ext>
            </a:extLst>
          </p:cNvPr>
          <p:cNvSpPr txBox="1">
            <a:spLocks/>
          </p:cNvSpPr>
          <p:nvPr/>
        </p:nvSpPr>
        <p:spPr>
          <a:xfrm>
            <a:off x="5428525" y="3032082"/>
            <a:ext cx="1713051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INVOICES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DE77D9-9B25-4BD5-BAB0-CE5FEE34342D}"/>
              </a:ext>
            </a:extLst>
          </p:cNvPr>
          <p:cNvCxnSpPr>
            <a:cxnSpLocks/>
          </p:cNvCxnSpPr>
          <p:nvPr/>
        </p:nvCxnSpPr>
        <p:spPr>
          <a:xfrm>
            <a:off x="4527267" y="2279266"/>
            <a:ext cx="906530" cy="721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FD184B-4514-A406-4958-7B38B011B910}"/>
              </a:ext>
            </a:extLst>
          </p:cNvPr>
          <p:cNvCxnSpPr>
            <a:cxnSpLocks/>
          </p:cNvCxnSpPr>
          <p:nvPr/>
        </p:nvCxnSpPr>
        <p:spPr>
          <a:xfrm flipH="1">
            <a:off x="3045880" y="2279266"/>
            <a:ext cx="976061" cy="737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75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1"/>
          <p:cNvSpPr txBox="1">
            <a:spLocks noGrp="1"/>
          </p:cNvSpPr>
          <p:nvPr>
            <p:ph type="title"/>
          </p:nvPr>
        </p:nvSpPr>
        <p:spPr>
          <a:xfrm>
            <a:off x="2457300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Migrating to SQL</a:t>
            </a:r>
          </a:p>
        </p:txBody>
      </p:sp>
      <p:sp>
        <p:nvSpPr>
          <p:cNvPr id="1391" name="Google Shape;1391;p51"/>
          <p:cNvSpPr txBox="1">
            <a:spLocks noGrp="1"/>
          </p:cNvSpPr>
          <p:nvPr>
            <p:ph type="title" idx="2"/>
          </p:nvPr>
        </p:nvSpPr>
        <p:spPr>
          <a:xfrm>
            <a:off x="3316050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2" name="Google Shape;1392;p51"/>
          <p:cNvSpPr txBox="1">
            <a:spLocks noGrp="1"/>
          </p:cNvSpPr>
          <p:nvPr>
            <p:ph type="subTitle" idx="1"/>
          </p:nvPr>
        </p:nvSpPr>
        <p:spPr>
          <a:xfrm>
            <a:off x="2982450" y="3603801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51"/>
          <p:cNvGrpSpPr/>
          <p:nvPr/>
        </p:nvGrpSpPr>
        <p:grpSpPr>
          <a:xfrm>
            <a:off x="-137343" y="1342002"/>
            <a:ext cx="2174292" cy="3691034"/>
            <a:chOff x="9057042" y="-1496480"/>
            <a:chExt cx="1724126" cy="2926831"/>
          </a:xfrm>
        </p:grpSpPr>
        <p:sp>
          <p:nvSpPr>
            <p:cNvPr id="1441" name="Google Shape;1441;p51"/>
            <p:cNvSpPr/>
            <p:nvPr/>
          </p:nvSpPr>
          <p:spPr>
            <a:xfrm>
              <a:off x="10243002" y="-44533"/>
              <a:ext cx="195827" cy="176904"/>
            </a:xfrm>
            <a:custGeom>
              <a:avLst/>
              <a:gdLst/>
              <a:ahLst/>
              <a:cxnLst/>
              <a:rect l="l" t="t" r="r" b="b"/>
              <a:pathLst>
                <a:path w="9169" h="8283" extrusionOk="0">
                  <a:moveTo>
                    <a:pt x="6525" y="1"/>
                  </a:moveTo>
                  <a:lnTo>
                    <a:pt x="922" y="2088"/>
                  </a:lnTo>
                  <a:lnTo>
                    <a:pt x="1922" y="4428"/>
                  </a:lnTo>
                  <a:lnTo>
                    <a:pt x="1362" y="3996"/>
                  </a:lnTo>
                  <a:cubicBezTo>
                    <a:pt x="1238" y="3898"/>
                    <a:pt x="1086" y="3846"/>
                    <a:pt x="929" y="3846"/>
                  </a:cubicBezTo>
                  <a:cubicBezTo>
                    <a:pt x="917" y="3846"/>
                    <a:pt x="905" y="3846"/>
                    <a:pt x="892" y="3847"/>
                  </a:cubicBezTo>
                  <a:cubicBezTo>
                    <a:pt x="323" y="3881"/>
                    <a:pt x="0" y="4446"/>
                    <a:pt x="253" y="4970"/>
                  </a:cubicBezTo>
                  <a:lnTo>
                    <a:pt x="981" y="6484"/>
                  </a:lnTo>
                  <a:cubicBezTo>
                    <a:pt x="1326" y="7202"/>
                    <a:pt x="2019" y="7727"/>
                    <a:pt x="2808" y="7867"/>
                  </a:cubicBezTo>
                  <a:lnTo>
                    <a:pt x="4927" y="8242"/>
                  </a:lnTo>
                  <a:cubicBezTo>
                    <a:pt x="5081" y="8269"/>
                    <a:pt x="5234" y="8283"/>
                    <a:pt x="5384" y="8283"/>
                  </a:cubicBezTo>
                  <a:cubicBezTo>
                    <a:pt x="6140" y="8283"/>
                    <a:pt x="6834" y="7948"/>
                    <a:pt x="7256" y="7358"/>
                  </a:cubicBezTo>
                  <a:lnTo>
                    <a:pt x="8710" y="5326"/>
                  </a:lnTo>
                  <a:cubicBezTo>
                    <a:pt x="9099" y="4784"/>
                    <a:pt x="9168" y="4065"/>
                    <a:pt x="8895" y="3406"/>
                  </a:cubicBezTo>
                  <a:lnTo>
                    <a:pt x="6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10053348" y="243195"/>
              <a:ext cx="524263" cy="600936"/>
            </a:xfrm>
            <a:custGeom>
              <a:avLst/>
              <a:gdLst/>
              <a:ahLst/>
              <a:cxnLst/>
              <a:rect l="l" t="t" r="r" b="b"/>
              <a:pathLst>
                <a:path w="24547" h="28137" extrusionOk="0">
                  <a:moveTo>
                    <a:pt x="2434" y="0"/>
                  </a:moveTo>
                  <a:lnTo>
                    <a:pt x="1" y="27595"/>
                  </a:lnTo>
                  <a:lnTo>
                    <a:pt x="24547" y="28137"/>
                  </a:lnTo>
                  <a:lnTo>
                    <a:pt x="23840" y="1200"/>
                  </a:lnTo>
                  <a:lnTo>
                    <a:pt x="2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9948482" y="234994"/>
              <a:ext cx="156871" cy="597561"/>
            </a:xfrm>
            <a:custGeom>
              <a:avLst/>
              <a:gdLst/>
              <a:ahLst/>
              <a:cxnLst/>
              <a:rect l="l" t="t" r="r" b="b"/>
              <a:pathLst>
                <a:path w="7345" h="27979" extrusionOk="0">
                  <a:moveTo>
                    <a:pt x="2818" y="0"/>
                  </a:moveTo>
                  <a:lnTo>
                    <a:pt x="1" y="27671"/>
                  </a:lnTo>
                  <a:lnTo>
                    <a:pt x="4911" y="27979"/>
                  </a:lnTo>
                  <a:lnTo>
                    <a:pt x="7344" y="384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10204858" y="22807"/>
              <a:ext cx="205886" cy="308445"/>
            </a:xfrm>
            <a:custGeom>
              <a:avLst/>
              <a:gdLst/>
              <a:ahLst/>
              <a:cxnLst/>
              <a:rect l="l" t="t" r="r" b="b"/>
              <a:pathLst>
                <a:path w="9640" h="14442" extrusionOk="0">
                  <a:moveTo>
                    <a:pt x="4377" y="0"/>
                  </a:moveTo>
                  <a:cubicBezTo>
                    <a:pt x="2558" y="0"/>
                    <a:pt x="1004" y="1392"/>
                    <a:pt x="845" y="3244"/>
                  </a:cubicBezTo>
                  <a:lnTo>
                    <a:pt x="9" y="13599"/>
                  </a:lnTo>
                  <a:cubicBezTo>
                    <a:pt x="0" y="13721"/>
                    <a:pt x="90" y="13828"/>
                    <a:pt x="210" y="13837"/>
                  </a:cubicBezTo>
                  <a:cubicBezTo>
                    <a:pt x="217" y="13837"/>
                    <a:pt x="223" y="13837"/>
                    <a:pt x="229" y="13837"/>
                  </a:cubicBezTo>
                  <a:cubicBezTo>
                    <a:pt x="343" y="13837"/>
                    <a:pt x="439" y="13751"/>
                    <a:pt x="447" y="13635"/>
                  </a:cubicBezTo>
                  <a:lnTo>
                    <a:pt x="1284" y="3280"/>
                  </a:lnTo>
                  <a:cubicBezTo>
                    <a:pt x="1424" y="1659"/>
                    <a:pt x="2784" y="441"/>
                    <a:pt x="4376" y="441"/>
                  </a:cubicBezTo>
                  <a:cubicBezTo>
                    <a:pt x="4481" y="441"/>
                    <a:pt x="4586" y="446"/>
                    <a:pt x="4693" y="457"/>
                  </a:cubicBezTo>
                  <a:lnTo>
                    <a:pt x="6848" y="674"/>
                  </a:lnTo>
                  <a:cubicBezTo>
                    <a:pt x="8075" y="797"/>
                    <a:pt x="9013" y="1824"/>
                    <a:pt x="9024" y="3057"/>
                  </a:cubicBezTo>
                  <a:lnTo>
                    <a:pt x="9198" y="14225"/>
                  </a:lnTo>
                  <a:cubicBezTo>
                    <a:pt x="9199" y="14346"/>
                    <a:pt x="9297" y="14442"/>
                    <a:pt x="9417" y="14442"/>
                  </a:cubicBezTo>
                  <a:lnTo>
                    <a:pt x="9420" y="14442"/>
                  </a:lnTo>
                  <a:cubicBezTo>
                    <a:pt x="9541" y="14440"/>
                    <a:pt x="9639" y="14339"/>
                    <a:pt x="9638" y="14218"/>
                  </a:cubicBezTo>
                  <a:lnTo>
                    <a:pt x="9463" y="3051"/>
                  </a:lnTo>
                  <a:cubicBezTo>
                    <a:pt x="9450" y="1595"/>
                    <a:pt x="8342" y="382"/>
                    <a:pt x="6893" y="236"/>
                  </a:cubicBezTo>
                  <a:lnTo>
                    <a:pt x="4738" y="18"/>
                  </a:lnTo>
                  <a:cubicBezTo>
                    <a:pt x="4617" y="6"/>
                    <a:pt x="4497" y="0"/>
                    <a:pt x="4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10006318" y="725597"/>
              <a:ext cx="53757" cy="107471"/>
            </a:xfrm>
            <a:custGeom>
              <a:avLst/>
              <a:gdLst/>
              <a:ahLst/>
              <a:cxnLst/>
              <a:rect l="l" t="t" r="r" b="b"/>
              <a:pathLst>
                <a:path w="2517" h="5032" extrusionOk="0">
                  <a:moveTo>
                    <a:pt x="251" y="0"/>
                  </a:moveTo>
                  <a:cubicBezTo>
                    <a:pt x="222" y="0"/>
                    <a:pt x="193" y="6"/>
                    <a:pt x="164" y="18"/>
                  </a:cubicBezTo>
                  <a:cubicBezTo>
                    <a:pt x="52" y="67"/>
                    <a:pt x="1" y="200"/>
                    <a:pt x="52" y="312"/>
                  </a:cubicBezTo>
                  <a:lnTo>
                    <a:pt x="2050" y="4900"/>
                  </a:lnTo>
                  <a:cubicBezTo>
                    <a:pt x="2084" y="4981"/>
                    <a:pt x="2163" y="5032"/>
                    <a:pt x="2252" y="5032"/>
                  </a:cubicBezTo>
                  <a:lnTo>
                    <a:pt x="2252" y="5032"/>
                  </a:lnTo>
                  <a:cubicBezTo>
                    <a:pt x="2410" y="5031"/>
                    <a:pt x="2517" y="4869"/>
                    <a:pt x="2454" y="4724"/>
                  </a:cubicBezTo>
                  <a:lnTo>
                    <a:pt x="456" y="137"/>
                  </a:lnTo>
                  <a:cubicBezTo>
                    <a:pt x="421" y="51"/>
                    <a:pt x="338" y="0"/>
                    <a:pt x="251" y="0"/>
                  </a:cubicBezTo>
                  <a:close/>
                  <a:moveTo>
                    <a:pt x="2252" y="5032"/>
                  </a:moveTo>
                  <a:lnTo>
                    <a:pt x="2252" y="5032"/>
                  </a:lnTo>
                  <a:cubicBezTo>
                    <a:pt x="2252" y="5032"/>
                    <a:pt x="2251" y="5032"/>
                    <a:pt x="2251" y="5032"/>
                  </a:cubicBezTo>
                  <a:lnTo>
                    <a:pt x="2253" y="5032"/>
                  </a:lnTo>
                  <a:cubicBezTo>
                    <a:pt x="2252" y="5032"/>
                    <a:pt x="2252" y="5032"/>
                    <a:pt x="2252" y="50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9947756" y="241038"/>
              <a:ext cx="111678" cy="584726"/>
            </a:xfrm>
            <a:custGeom>
              <a:avLst/>
              <a:gdLst/>
              <a:ahLst/>
              <a:cxnLst/>
              <a:rect l="l" t="t" r="r" b="b"/>
              <a:pathLst>
                <a:path w="5229" h="27378" extrusionOk="0">
                  <a:moveTo>
                    <a:pt x="5003" y="0"/>
                  </a:moveTo>
                  <a:cubicBezTo>
                    <a:pt x="4897" y="0"/>
                    <a:pt x="4790" y="85"/>
                    <a:pt x="4780" y="200"/>
                  </a:cubicBezTo>
                  <a:lnTo>
                    <a:pt x="2782" y="22838"/>
                  </a:lnTo>
                  <a:lnTo>
                    <a:pt x="65" y="27038"/>
                  </a:lnTo>
                  <a:cubicBezTo>
                    <a:pt x="0" y="27140"/>
                    <a:pt x="29" y="27275"/>
                    <a:pt x="131" y="27342"/>
                  </a:cubicBezTo>
                  <a:cubicBezTo>
                    <a:pt x="167" y="27366"/>
                    <a:pt x="207" y="27378"/>
                    <a:pt x="249" y="27378"/>
                  </a:cubicBezTo>
                  <a:cubicBezTo>
                    <a:pt x="324" y="27378"/>
                    <a:pt x="395" y="27340"/>
                    <a:pt x="435" y="27277"/>
                  </a:cubicBezTo>
                  <a:lnTo>
                    <a:pt x="3211" y="22985"/>
                  </a:lnTo>
                  <a:lnTo>
                    <a:pt x="5218" y="239"/>
                  </a:lnTo>
                  <a:cubicBezTo>
                    <a:pt x="5229" y="118"/>
                    <a:pt x="5140" y="11"/>
                    <a:pt x="5019" y="1"/>
                  </a:cubicBezTo>
                  <a:cubicBezTo>
                    <a:pt x="5013" y="0"/>
                    <a:pt x="5008" y="0"/>
                    <a:pt x="5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10201483" y="407989"/>
              <a:ext cx="221691" cy="105784"/>
            </a:xfrm>
            <a:custGeom>
              <a:avLst/>
              <a:gdLst/>
              <a:ahLst/>
              <a:cxnLst/>
              <a:rect l="l" t="t" r="r" b="b"/>
              <a:pathLst>
                <a:path w="10380" h="4953" extrusionOk="0">
                  <a:moveTo>
                    <a:pt x="188" y="0"/>
                  </a:moveTo>
                  <a:lnTo>
                    <a:pt x="0" y="4534"/>
                  </a:lnTo>
                  <a:lnTo>
                    <a:pt x="10380" y="4953"/>
                  </a:lnTo>
                  <a:lnTo>
                    <a:pt x="10380" y="4953"/>
                  </a:lnTo>
                  <a:lnTo>
                    <a:pt x="10277" y="54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9140421" y="-91135"/>
              <a:ext cx="1479584" cy="1391057"/>
            </a:xfrm>
            <a:custGeom>
              <a:avLst/>
              <a:gdLst/>
              <a:ahLst/>
              <a:cxnLst/>
              <a:rect l="l" t="t" r="r" b="b"/>
              <a:pathLst>
                <a:path w="69277" h="65132" extrusionOk="0">
                  <a:moveTo>
                    <a:pt x="44319" y="0"/>
                  </a:moveTo>
                  <a:lnTo>
                    <a:pt x="23148" y="2183"/>
                  </a:lnTo>
                  <a:lnTo>
                    <a:pt x="22849" y="9563"/>
                  </a:lnTo>
                  <a:lnTo>
                    <a:pt x="14904" y="38456"/>
                  </a:lnTo>
                  <a:lnTo>
                    <a:pt x="0" y="58628"/>
                  </a:lnTo>
                  <a:lnTo>
                    <a:pt x="8801" y="65131"/>
                  </a:lnTo>
                  <a:lnTo>
                    <a:pt x="28603" y="42156"/>
                  </a:lnTo>
                  <a:cubicBezTo>
                    <a:pt x="28603" y="42156"/>
                    <a:pt x="33143" y="32657"/>
                    <a:pt x="35695" y="26232"/>
                  </a:cubicBezTo>
                  <a:lnTo>
                    <a:pt x="60580" y="61904"/>
                  </a:lnTo>
                  <a:lnTo>
                    <a:pt x="69276" y="57475"/>
                  </a:lnTo>
                  <a:lnTo>
                    <a:pt x="43729" y="7131"/>
                  </a:lnTo>
                  <a:lnTo>
                    <a:pt x="443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9627479" y="11551"/>
              <a:ext cx="294093" cy="480202"/>
            </a:xfrm>
            <a:custGeom>
              <a:avLst/>
              <a:gdLst/>
              <a:ahLst/>
              <a:cxnLst/>
              <a:rect l="l" t="t" r="r" b="b"/>
              <a:pathLst>
                <a:path w="13770" h="22484" extrusionOk="0">
                  <a:moveTo>
                    <a:pt x="238" y="1"/>
                  </a:moveTo>
                  <a:cubicBezTo>
                    <a:pt x="230" y="1"/>
                    <a:pt x="222" y="1"/>
                    <a:pt x="214" y="2"/>
                  </a:cubicBezTo>
                  <a:cubicBezTo>
                    <a:pt x="94" y="8"/>
                    <a:pt x="1" y="112"/>
                    <a:pt x="8" y="233"/>
                  </a:cubicBezTo>
                  <a:lnTo>
                    <a:pt x="339" y="5968"/>
                  </a:lnTo>
                  <a:cubicBezTo>
                    <a:pt x="667" y="8383"/>
                    <a:pt x="1721" y="10600"/>
                    <a:pt x="3391" y="12384"/>
                  </a:cubicBezTo>
                  <a:lnTo>
                    <a:pt x="13321" y="22417"/>
                  </a:lnTo>
                  <a:cubicBezTo>
                    <a:pt x="13361" y="22459"/>
                    <a:pt x="13418" y="22483"/>
                    <a:pt x="13476" y="22483"/>
                  </a:cubicBezTo>
                  <a:lnTo>
                    <a:pt x="13476" y="22483"/>
                  </a:lnTo>
                  <a:cubicBezTo>
                    <a:pt x="13672" y="22482"/>
                    <a:pt x="13770" y="22246"/>
                    <a:pt x="13633" y="22108"/>
                  </a:cubicBezTo>
                  <a:lnTo>
                    <a:pt x="3707" y="12077"/>
                  </a:lnTo>
                  <a:cubicBezTo>
                    <a:pt x="2104" y="10366"/>
                    <a:pt x="1091" y="8231"/>
                    <a:pt x="775" y="5926"/>
                  </a:cubicBezTo>
                  <a:lnTo>
                    <a:pt x="447" y="208"/>
                  </a:lnTo>
                  <a:cubicBezTo>
                    <a:pt x="440" y="95"/>
                    <a:pt x="357" y="1"/>
                    <a:pt x="238" y="1"/>
                  </a:cubicBezTo>
                  <a:close/>
                  <a:moveTo>
                    <a:pt x="13476" y="22483"/>
                  </a:moveTo>
                  <a:cubicBezTo>
                    <a:pt x="13476" y="22483"/>
                    <a:pt x="13476" y="22483"/>
                    <a:pt x="13475" y="22483"/>
                  </a:cubicBezTo>
                  <a:lnTo>
                    <a:pt x="13477" y="22483"/>
                  </a:lnTo>
                  <a:cubicBezTo>
                    <a:pt x="13477" y="22483"/>
                    <a:pt x="13476" y="22483"/>
                    <a:pt x="13476" y="224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10042135" y="723"/>
              <a:ext cx="53180" cy="108368"/>
            </a:xfrm>
            <a:custGeom>
              <a:avLst/>
              <a:gdLst/>
              <a:ahLst/>
              <a:cxnLst/>
              <a:rect l="l" t="t" r="r" b="b"/>
              <a:pathLst>
                <a:path w="2490" h="5074" extrusionOk="0">
                  <a:moveTo>
                    <a:pt x="252" y="0"/>
                  </a:moveTo>
                  <a:cubicBezTo>
                    <a:pt x="223" y="0"/>
                    <a:pt x="193" y="6"/>
                    <a:pt x="164" y="18"/>
                  </a:cubicBezTo>
                  <a:cubicBezTo>
                    <a:pt x="53" y="65"/>
                    <a:pt x="1" y="195"/>
                    <a:pt x="49" y="306"/>
                  </a:cubicBezTo>
                  <a:lnTo>
                    <a:pt x="2021" y="4939"/>
                  </a:lnTo>
                  <a:cubicBezTo>
                    <a:pt x="2056" y="5020"/>
                    <a:pt x="2135" y="5072"/>
                    <a:pt x="2224" y="5072"/>
                  </a:cubicBezTo>
                  <a:lnTo>
                    <a:pt x="2224" y="5074"/>
                  </a:lnTo>
                  <a:cubicBezTo>
                    <a:pt x="2383" y="5074"/>
                    <a:pt x="2490" y="4912"/>
                    <a:pt x="2426" y="4766"/>
                  </a:cubicBezTo>
                  <a:lnTo>
                    <a:pt x="454" y="134"/>
                  </a:lnTo>
                  <a:cubicBezTo>
                    <a:pt x="418" y="50"/>
                    <a:pt x="337" y="0"/>
                    <a:pt x="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10459375" y="1159154"/>
              <a:ext cx="319337" cy="182884"/>
            </a:xfrm>
            <a:custGeom>
              <a:avLst/>
              <a:gdLst/>
              <a:ahLst/>
              <a:cxnLst/>
              <a:rect l="l" t="t" r="r" b="b"/>
              <a:pathLst>
                <a:path w="14952" h="8563" extrusionOk="0">
                  <a:moveTo>
                    <a:pt x="5864" y="0"/>
                  </a:moveTo>
                  <a:lnTo>
                    <a:pt x="1" y="2774"/>
                  </a:lnTo>
                  <a:lnTo>
                    <a:pt x="2466" y="7985"/>
                  </a:lnTo>
                  <a:cubicBezTo>
                    <a:pt x="2638" y="8350"/>
                    <a:pt x="3001" y="8563"/>
                    <a:pt x="3379" y="8563"/>
                  </a:cubicBezTo>
                  <a:cubicBezTo>
                    <a:pt x="3524" y="8563"/>
                    <a:pt x="3671" y="8531"/>
                    <a:pt x="3811" y="8465"/>
                  </a:cubicBezTo>
                  <a:lnTo>
                    <a:pt x="8762" y="6123"/>
                  </a:lnTo>
                  <a:lnTo>
                    <a:pt x="14951" y="3195"/>
                  </a:lnTo>
                  <a:lnTo>
                    <a:pt x="14904" y="3096"/>
                  </a:lnTo>
                  <a:cubicBezTo>
                    <a:pt x="14226" y="1660"/>
                    <a:pt x="12798" y="819"/>
                    <a:pt x="11309" y="819"/>
                  </a:cubicBezTo>
                  <a:cubicBezTo>
                    <a:pt x="10739" y="819"/>
                    <a:pt x="10161" y="943"/>
                    <a:pt x="9611" y="1203"/>
                  </a:cubicBezTo>
                  <a:lnTo>
                    <a:pt x="7014" y="2431"/>
                  </a:lnTo>
                  <a:lnTo>
                    <a:pt x="58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10514755" y="1214043"/>
              <a:ext cx="266413" cy="140725"/>
            </a:xfrm>
            <a:custGeom>
              <a:avLst/>
              <a:gdLst/>
              <a:ahLst/>
              <a:cxnLst/>
              <a:rect l="l" t="t" r="r" b="b"/>
              <a:pathLst>
                <a:path w="12474" h="6589" extrusionOk="0">
                  <a:moveTo>
                    <a:pt x="12055" y="0"/>
                  </a:moveTo>
                  <a:lnTo>
                    <a:pt x="0" y="5703"/>
                  </a:lnTo>
                  <a:lnTo>
                    <a:pt x="421" y="6589"/>
                  </a:lnTo>
                  <a:lnTo>
                    <a:pt x="12474" y="886"/>
                  </a:lnTo>
                  <a:lnTo>
                    <a:pt x="12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10607788" y="1176304"/>
              <a:ext cx="30135" cy="38935"/>
            </a:xfrm>
            <a:custGeom>
              <a:avLst/>
              <a:gdLst/>
              <a:ahLst/>
              <a:cxnLst/>
              <a:rect l="l" t="t" r="r" b="b"/>
              <a:pathLst>
                <a:path w="1411" h="1823" extrusionOk="0">
                  <a:moveTo>
                    <a:pt x="725" y="330"/>
                  </a:moveTo>
                  <a:cubicBezTo>
                    <a:pt x="727" y="330"/>
                    <a:pt x="730" y="330"/>
                    <a:pt x="732" y="331"/>
                  </a:cubicBezTo>
                  <a:cubicBezTo>
                    <a:pt x="781" y="332"/>
                    <a:pt x="831" y="344"/>
                    <a:pt x="876" y="365"/>
                  </a:cubicBezTo>
                  <a:cubicBezTo>
                    <a:pt x="1020" y="427"/>
                    <a:pt x="1031" y="497"/>
                    <a:pt x="1035" y="521"/>
                  </a:cubicBezTo>
                  <a:cubicBezTo>
                    <a:pt x="1058" y="671"/>
                    <a:pt x="885" y="1000"/>
                    <a:pt x="336" y="1474"/>
                  </a:cubicBezTo>
                  <a:cubicBezTo>
                    <a:pt x="349" y="886"/>
                    <a:pt x="459" y="470"/>
                    <a:pt x="631" y="359"/>
                  </a:cubicBezTo>
                  <a:cubicBezTo>
                    <a:pt x="658" y="341"/>
                    <a:pt x="691" y="330"/>
                    <a:pt x="725" y="330"/>
                  </a:cubicBezTo>
                  <a:close/>
                  <a:moveTo>
                    <a:pt x="730" y="0"/>
                  </a:moveTo>
                  <a:cubicBezTo>
                    <a:pt x="610" y="0"/>
                    <a:pt x="517" y="39"/>
                    <a:pt x="451" y="81"/>
                  </a:cubicBezTo>
                  <a:cubicBezTo>
                    <a:pt x="167" y="265"/>
                    <a:pt x="17" y="742"/>
                    <a:pt x="4" y="1498"/>
                  </a:cubicBezTo>
                  <a:cubicBezTo>
                    <a:pt x="1" y="1677"/>
                    <a:pt x="143" y="1823"/>
                    <a:pt x="322" y="1823"/>
                  </a:cubicBezTo>
                  <a:cubicBezTo>
                    <a:pt x="396" y="1823"/>
                    <a:pt x="468" y="1796"/>
                    <a:pt x="525" y="1746"/>
                  </a:cubicBezTo>
                  <a:cubicBezTo>
                    <a:pt x="1130" y="1230"/>
                    <a:pt x="1410" y="800"/>
                    <a:pt x="1361" y="470"/>
                  </a:cubicBezTo>
                  <a:cubicBezTo>
                    <a:pt x="1341" y="346"/>
                    <a:pt x="1266" y="173"/>
                    <a:pt x="1005" y="62"/>
                  </a:cubicBezTo>
                  <a:cubicBezTo>
                    <a:pt x="901" y="17"/>
                    <a:pt x="810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10569025" y="1204923"/>
              <a:ext cx="49464" cy="30392"/>
            </a:xfrm>
            <a:custGeom>
              <a:avLst/>
              <a:gdLst/>
              <a:ahLst/>
              <a:cxnLst/>
              <a:rect l="l" t="t" r="r" b="b"/>
              <a:pathLst>
                <a:path w="2316" h="1423" extrusionOk="0">
                  <a:moveTo>
                    <a:pt x="1328" y="340"/>
                  </a:moveTo>
                  <a:cubicBezTo>
                    <a:pt x="1493" y="340"/>
                    <a:pt x="1675" y="350"/>
                    <a:pt x="1871" y="372"/>
                  </a:cubicBezTo>
                  <a:cubicBezTo>
                    <a:pt x="1398" y="828"/>
                    <a:pt x="976" y="1093"/>
                    <a:pt x="715" y="1093"/>
                  </a:cubicBezTo>
                  <a:cubicBezTo>
                    <a:pt x="690" y="1093"/>
                    <a:pt x="667" y="1091"/>
                    <a:pt x="645" y="1086"/>
                  </a:cubicBezTo>
                  <a:cubicBezTo>
                    <a:pt x="610" y="1079"/>
                    <a:pt x="504" y="1056"/>
                    <a:pt x="426" y="860"/>
                  </a:cubicBezTo>
                  <a:lnTo>
                    <a:pt x="427" y="860"/>
                  </a:lnTo>
                  <a:cubicBezTo>
                    <a:pt x="352" y="673"/>
                    <a:pt x="408" y="595"/>
                    <a:pt x="427" y="570"/>
                  </a:cubicBezTo>
                  <a:cubicBezTo>
                    <a:pt x="534" y="424"/>
                    <a:pt x="858" y="340"/>
                    <a:pt x="1328" y="340"/>
                  </a:cubicBezTo>
                  <a:close/>
                  <a:moveTo>
                    <a:pt x="1412" y="1"/>
                  </a:moveTo>
                  <a:cubicBezTo>
                    <a:pt x="765" y="1"/>
                    <a:pt x="343" y="126"/>
                    <a:pt x="160" y="375"/>
                  </a:cubicBezTo>
                  <a:cubicBezTo>
                    <a:pt x="77" y="489"/>
                    <a:pt x="1" y="687"/>
                    <a:pt x="119" y="983"/>
                  </a:cubicBezTo>
                  <a:cubicBezTo>
                    <a:pt x="238" y="1278"/>
                    <a:pt x="433" y="1377"/>
                    <a:pt x="576" y="1409"/>
                  </a:cubicBezTo>
                  <a:cubicBezTo>
                    <a:pt x="619" y="1418"/>
                    <a:pt x="664" y="1422"/>
                    <a:pt x="709" y="1422"/>
                  </a:cubicBezTo>
                  <a:cubicBezTo>
                    <a:pt x="1158" y="1422"/>
                    <a:pt x="1705" y="992"/>
                    <a:pt x="2101" y="609"/>
                  </a:cubicBezTo>
                  <a:cubicBezTo>
                    <a:pt x="2316" y="405"/>
                    <a:pt x="2187" y="43"/>
                    <a:pt x="1892" y="20"/>
                  </a:cubicBezTo>
                  <a:cubicBezTo>
                    <a:pt x="1720" y="7"/>
                    <a:pt x="156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10610544" y="1209814"/>
              <a:ext cx="20097" cy="42501"/>
            </a:xfrm>
            <a:custGeom>
              <a:avLst/>
              <a:gdLst/>
              <a:ahLst/>
              <a:cxnLst/>
              <a:rect l="l" t="t" r="r" b="b"/>
              <a:pathLst>
                <a:path w="941" h="1990" extrusionOk="0">
                  <a:moveTo>
                    <a:pt x="186" y="0"/>
                  </a:moveTo>
                  <a:cubicBezTo>
                    <a:pt x="157" y="0"/>
                    <a:pt x="128" y="8"/>
                    <a:pt x="101" y="24"/>
                  </a:cubicBezTo>
                  <a:cubicBezTo>
                    <a:pt x="26" y="71"/>
                    <a:pt x="1" y="167"/>
                    <a:pt x="41" y="243"/>
                  </a:cubicBezTo>
                  <a:cubicBezTo>
                    <a:pt x="46" y="252"/>
                    <a:pt x="543" y="1088"/>
                    <a:pt x="74" y="1726"/>
                  </a:cubicBezTo>
                  <a:cubicBezTo>
                    <a:pt x="20" y="1798"/>
                    <a:pt x="35" y="1902"/>
                    <a:pt x="109" y="1956"/>
                  </a:cubicBezTo>
                  <a:cubicBezTo>
                    <a:pt x="137" y="1977"/>
                    <a:pt x="172" y="1989"/>
                    <a:pt x="207" y="1989"/>
                  </a:cubicBezTo>
                  <a:cubicBezTo>
                    <a:pt x="259" y="1989"/>
                    <a:pt x="309" y="1964"/>
                    <a:pt x="339" y="1922"/>
                  </a:cubicBezTo>
                  <a:cubicBezTo>
                    <a:pt x="941" y="1103"/>
                    <a:pt x="348" y="114"/>
                    <a:pt x="324" y="72"/>
                  </a:cubicBezTo>
                  <a:cubicBezTo>
                    <a:pt x="291" y="26"/>
                    <a:pt x="239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10501065" y="1233542"/>
              <a:ext cx="60976" cy="58007"/>
            </a:xfrm>
            <a:custGeom>
              <a:avLst/>
              <a:gdLst/>
              <a:ahLst/>
              <a:cxnLst/>
              <a:rect l="l" t="t" r="r" b="b"/>
              <a:pathLst>
                <a:path w="2855" h="2716" extrusionOk="0">
                  <a:moveTo>
                    <a:pt x="1430" y="330"/>
                  </a:moveTo>
                  <a:cubicBezTo>
                    <a:pt x="1827" y="330"/>
                    <a:pt x="2188" y="560"/>
                    <a:pt x="2357" y="919"/>
                  </a:cubicBezTo>
                  <a:cubicBezTo>
                    <a:pt x="2552" y="1331"/>
                    <a:pt x="2452" y="1824"/>
                    <a:pt x="2110" y="2127"/>
                  </a:cubicBezTo>
                  <a:cubicBezTo>
                    <a:pt x="1917" y="2298"/>
                    <a:pt x="1674" y="2385"/>
                    <a:pt x="1429" y="2385"/>
                  </a:cubicBezTo>
                  <a:cubicBezTo>
                    <a:pt x="1240" y="2385"/>
                    <a:pt x="1049" y="2333"/>
                    <a:pt x="880" y="2226"/>
                  </a:cubicBezTo>
                  <a:cubicBezTo>
                    <a:pt x="494" y="1983"/>
                    <a:pt x="316" y="1512"/>
                    <a:pt x="442" y="1073"/>
                  </a:cubicBezTo>
                  <a:cubicBezTo>
                    <a:pt x="568" y="633"/>
                    <a:pt x="970" y="332"/>
                    <a:pt x="1426" y="330"/>
                  </a:cubicBezTo>
                  <a:cubicBezTo>
                    <a:pt x="1428" y="330"/>
                    <a:pt x="1429" y="330"/>
                    <a:pt x="1430" y="330"/>
                  </a:cubicBezTo>
                  <a:close/>
                  <a:moveTo>
                    <a:pt x="1428" y="0"/>
                  </a:moveTo>
                  <a:cubicBezTo>
                    <a:pt x="965" y="0"/>
                    <a:pt x="531" y="238"/>
                    <a:pt x="281" y="632"/>
                  </a:cubicBezTo>
                  <a:cubicBezTo>
                    <a:pt x="17" y="1051"/>
                    <a:pt x="0" y="1581"/>
                    <a:pt x="241" y="2014"/>
                  </a:cubicBezTo>
                  <a:cubicBezTo>
                    <a:pt x="479" y="2447"/>
                    <a:pt x="936" y="2716"/>
                    <a:pt x="1431" y="2716"/>
                  </a:cubicBezTo>
                  <a:cubicBezTo>
                    <a:pt x="1895" y="2714"/>
                    <a:pt x="2327" y="2475"/>
                    <a:pt x="2576" y="2082"/>
                  </a:cubicBezTo>
                  <a:cubicBezTo>
                    <a:pt x="2824" y="1690"/>
                    <a:pt x="2854" y="1196"/>
                    <a:pt x="2656" y="778"/>
                  </a:cubicBezTo>
                  <a:cubicBezTo>
                    <a:pt x="2443" y="329"/>
                    <a:pt x="2004" y="33"/>
                    <a:pt x="1511" y="3"/>
                  </a:cubicBezTo>
                  <a:cubicBezTo>
                    <a:pt x="1483" y="1"/>
                    <a:pt x="1455" y="0"/>
                    <a:pt x="1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9102234" y="1187560"/>
              <a:ext cx="285272" cy="225215"/>
            </a:xfrm>
            <a:custGeom>
              <a:avLst/>
              <a:gdLst/>
              <a:ahLst/>
              <a:cxnLst/>
              <a:rect l="l" t="t" r="r" b="b"/>
              <a:pathLst>
                <a:path w="13357" h="10545" extrusionOk="0">
                  <a:moveTo>
                    <a:pt x="3654" y="0"/>
                  </a:moveTo>
                  <a:lnTo>
                    <a:pt x="326" y="4924"/>
                  </a:lnTo>
                  <a:cubicBezTo>
                    <a:pt x="0" y="5377"/>
                    <a:pt x="102" y="6008"/>
                    <a:pt x="1665" y="6704"/>
                  </a:cubicBezTo>
                  <a:lnTo>
                    <a:pt x="6179" y="9593"/>
                  </a:lnTo>
                  <a:lnTo>
                    <a:pt x="6158" y="9797"/>
                  </a:lnTo>
                  <a:lnTo>
                    <a:pt x="13110" y="10544"/>
                  </a:lnTo>
                  <a:lnTo>
                    <a:pt x="13120" y="10435"/>
                  </a:lnTo>
                  <a:cubicBezTo>
                    <a:pt x="13356" y="8252"/>
                    <a:pt x="11775" y="6293"/>
                    <a:pt x="9594" y="6059"/>
                  </a:cubicBezTo>
                  <a:lnTo>
                    <a:pt x="8055" y="5894"/>
                  </a:lnTo>
                  <a:lnTo>
                    <a:pt x="8959" y="4044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9093050" y="1298127"/>
              <a:ext cx="291658" cy="132224"/>
            </a:xfrm>
            <a:custGeom>
              <a:avLst/>
              <a:gdLst/>
              <a:ahLst/>
              <a:cxnLst/>
              <a:rect l="l" t="t" r="r" b="b"/>
              <a:pathLst>
                <a:path w="13656" h="6191" extrusionOk="0">
                  <a:moveTo>
                    <a:pt x="574" y="1"/>
                  </a:moveTo>
                  <a:lnTo>
                    <a:pt x="1" y="796"/>
                  </a:lnTo>
                  <a:lnTo>
                    <a:pt x="7372" y="5525"/>
                  </a:lnTo>
                  <a:lnTo>
                    <a:pt x="13562" y="6190"/>
                  </a:lnTo>
                  <a:lnTo>
                    <a:pt x="13655" y="5213"/>
                  </a:lnTo>
                  <a:lnTo>
                    <a:pt x="7477" y="4549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9256606" y="1310216"/>
              <a:ext cx="42971" cy="25330"/>
            </a:xfrm>
            <a:custGeom>
              <a:avLst/>
              <a:gdLst/>
              <a:ahLst/>
              <a:cxnLst/>
              <a:rect l="l" t="t" r="r" b="b"/>
              <a:pathLst>
                <a:path w="2012" h="1186" extrusionOk="0">
                  <a:moveTo>
                    <a:pt x="1371" y="328"/>
                  </a:moveTo>
                  <a:cubicBezTo>
                    <a:pt x="1442" y="328"/>
                    <a:pt x="1500" y="340"/>
                    <a:pt x="1543" y="364"/>
                  </a:cubicBezTo>
                  <a:cubicBezTo>
                    <a:pt x="1584" y="386"/>
                    <a:pt x="1641" y="435"/>
                    <a:pt x="1656" y="582"/>
                  </a:cubicBezTo>
                  <a:cubicBezTo>
                    <a:pt x="1671" y="739"/>
                    <a:pt x="1616" y="783"/>
                    <a:pt x="1596" y="796"/>
                  </a:cubicBezTo>
                  <a:cubicBezTo>
                    <a:pt x="1550" y="833"/>
                    <a:pt x="1465" y="856"/>
                    <a:pt x="1339" y="856"/>
                  </a:cubicBezTo>
                  <a:cubicBezTo>
                    <a:pt x="1141" y="856"/>
                    <a:pt x="840" y="799"/>
                    <a:pt x="422" y="645"/>
                  </a:cubicBezTo>
                  <a:cubicBezTo>
                    <a:pt x="818" y="439"/>
                    <a:pt x="1154" y="328"/>
                    <a:pt x="1371" y="328"/>
                  </a:cubicBezTo>
                  <a:close/>
                  <a:moveTo>
                    <a:pt x="1369" y="0"/>
                  </a:moveTo>
                  <a:cubicBezTo>
                    <a:pt x="1082" y="0"/>
                    <a:pt x="704" y="123"/>
                    <a:pt x="242" y="367"/>
                  </a:cubicBezTo>
                  <a:cubicBezTo>
                    <a:pt x="0" y="495"/>
                    <a:pt x="21" y="847"/>
                    <a:pt x="277" y="943"/>
                  </a:cubicBezTo>
                  <a:cubicBezTo>
                    <a:pt x="709" y="1106"/>
                    <a:pt x="1063" y="1185"/>
                    <a:pt x="1335" y="1185"/>
                  </a:cubicBezTo>
                  <a:cubicBezTo>
                    <a:pt x="1533" y="1185"/>
                    <a:pt x="1688" y="1143"/>
                    <a:pt x="1797" y="1059"/>
                  </a:cubicBezTo>
                  <a:cubicBezTo>
                    <a:pt x="1898" y="982"/>
                    <a:pt x="2012" y="832"/>
                    <a:pt x="1985" y="550"/>
                  </a:cubicBezTo>
                  <a:cubicBezTo>
                    <a:pt x="1956" y="269"/>
                    <a:pt x="1814" y="136"/>
                    <a:pt x="1700" y="74"/>
                  </a:cubicBezTo>
                  <a:cubicBezTo>
                    <a:pt x="1608" y="25"/>
                    <a:pt x="1497" y="0"/>
                    <a:pt x="1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9224506" y="1289157"/>
              <a:ext cx="42245" cy="39127"/>
            </a:xfrm>
            <a:custGeom>
              <a:avLst/>
              <a:gdLst/>
              <a:ahLst/>
              <a:cxnLst/>
              <a:rect l="l" t="t" r="r" b="b"/>
              <a:pathLst>
                <a:path w="1978" h="1832" extrusionOk="0">
                  <a:moveTo>
                    <a:pt x="686" y="330"/>
                  </a:moveTo>
                  <a:cubicBezTo>
                    <a:pt x="698" y="330"/>
                    <a:pt x="707" y="331"/>
                    <a:pt x="714" y="332"/>
                  </a:cubicBezTo>
                  <a:cubicBezTo>
                    <a:pt x="957" y="364"/>
                    <a:pt x="1289" y="795"/>
                    <a:pt x="1586" y="1502"/>
                  </a:cubicBezTo>
                  <a:cubicBezTo>
                    <a:pt x="895" y="1288"/>
                    <a:pt x="440" y="1017"/>
                    <a:pt x="367" y="772"/>
                  </a:cubicBezTo>
                  <a:cubicBezTo>
                    <a:pt x="358" y="737"/>
                    <a:pt x="326" y="634"/>
                    <a:pt x="460" y="472"/>
                  </a:cubicBezTo>
                  <a:cubicBezTo>
                    <a:pt x="561" y="348"/>
                    <a:pt x="641" y="330"/>
                    <a:pt x="686" y="330"/>
                  </a:cubicBezTo>
                  <a:close/>
                  <a:moveTo>
                    <a:pt x="688" y="1"/>
                  </a:moveTo>
                  <a:cubicBezTo>
                    <a:pt x="554" y="1"/>
                    <a:pt x="375" y="53"/>
                    <a:pt x="205" y="262"/>
                  </a:cubicBezTo>
                  <a:cubicBezTo>
                    <a:pt x="1" y="509"/>
                    <a:pt x="10" y="727"/>
                    <a:pt x="52" y="868"/>
                  </a:cubicBezTo>
                  <a:cubicBezTo>
                    <a:pt x="190" y="1329"/>
                    <a:pt x="909" y="1638"/>
                    <a:pt x="1488" y="1817"/>
                  </a:cubicBezTo>
                  <a:cubicBezTo>
                    <a:pt x="1521" y="1827"/>
                    <a:pt x="1556" y="1832"/>
                    <a:pt x="1592" y="1832"/>
                  </a:cubicBezTo>
                  <a:cubicBezTo>
                    <a:pt x="1646" y="1832"/>
                    <a:pt x="1698" y="1820"/>
                    <a:pt x="1746" y="1794"/>
                  </a:cubicBezTo>
                  <a:cubicBezTo>
                    <a:pt x="1909" y="1710"/>
                    <a:pt x="1978" y="1515"/>
                    <a:pt x="1903" y="1348"/>
                  </a:cubicBezTo>
                  <a:cubicBezTo>
                    <a:pt x="1520" y="506"/>
                    <a:pt x="1134" y="54"/>
                    <a:pt x="756" y="5"/>
                  </a:cubicBezTo>
                  <a:cubicBezTo>
                    <a:pt x="735" y="2"/>
                    <a:pt x="712" y="1"/>
                    <a:pt x="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9226022" y="1322688"/>
              <a:ext cx="38614" cy="24881"/>
            </a:xfrm>
            <a:custGeom>
              <a:avLst/>
              <a:gdLst/>
              <a:ahLst/>
              <a:cxnLst/>
              <a:rect l="l" t="t" r="r" b="b"/>
              <a:pathLst>
                <a:path w="1808" h="1165" extrusionOk="0">
                  <a:moveTo>
                    <a:pt x="1620" y="1"/>
                  </a:moveTo>
                  <a:cubicBezTo>
                    <a:pt x="1565" y="1"/>
                    <a:pt x="1511" y="29"/>
                    <a:pt x="1480" y="80"/>
                  </a:cubicBezTo>
                  <a:cubicBezTo>
                    <a:pt x="1476" y="87"/>
                    <a:pt x="1046" y="833"/>
                    <a:pt x="336" y="833"/>
                  </a:cubicBezTo>
                  <a:cubicBezTo>
                    <a:pt x="291" y="833"/>
                    <a:pt x="245" y="830"/>
                    <a:pt x="198" y="823"/>
                  </a:cubicBezTo>
                  <a:cubicBezTo>
                    <a:pt x="191" y="822"/>
                    <a:pt x="184" y="822"/>
                    <a:pt x="176" y="822"/>
                  </a:cubicBezTo>
                  <a:cubicBezTo>
                    <a:pt x="94" y="822"/>
                    <a:pt x="23" y="883"/>
                    <a:pt x="12" y="966"/>
                  </a:cubicBezTo>
                  <a:cubicBezTo>
                    <a:pt x="0" y="1056"/>
                    <a:pt x="65" y="1140"/>
                    <a:pt x="155" y="1152"/>
                  </a:cubicBezTo>
                  <a:cubicBezTo>
                    <a:pt x="215" y="1160"/>
                    <a:pt x="276" y="1163"/>
                    <a:pt x="336" y="1164"/>
                  </a:cubicBezTo>
                  <a:cubicBezTo>
                    <a:pt x="1231" y="1164"/>
                    <a:pt x="1743" y="283"/>
                    <a:pt x="1766" y="244"/>
                  </a:cubicBezTo>
                  <a:cubicBezTo>
                    <a:pt x="1808" y="164"/>
                    <a:pt x="1779" y="67"/>
                    <a:pt x="1702" y="23"/>
                  </a:cubicBezTo>
                  <a:cubicBezTo>
                    <a:pt x="1676" y="8"/>
                    <a:pt x="1648" y="1"/>
                    <a:pt x="1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9146145" y="1248450"/>
              <a:ext cx="62642" cy="57986"/>
            </a:xfrm>
            <a:custGeom>
              <a:avLst/>
              <a:gdLst/>
              <a:ahLst/>
              <a:cxnLst/>
              <a:rect l="l" t="t" r="r" b="b"/>
              <a:pathLst>
                <a:path w="2933" h="2715" extrusionOk="0">
                  <a:moveTo>
                    <a:pt x="1467" y="329"/>
                  </a:moveTo>
                  <a:cubicBezTo>
                    <a:pt x="1682" y="330"/>
                    <a:pt x="1892" y="398"/>
                    <a:pt x="2066" y="522"/>
                  </a:cubicBezTo>
                  <a:cubicBezTo>
                    <a:pt x="2476" y="820"/>
                    <a:pt x="2610" y="1369"/>
                    <a:pt x="2382" y="1821"/>
                  </a:cubicBezTo>
                  <a:cubicBezTo>
                    <a:pt x="2203" y="2174"/>
                    <a:pt x="1843" y="2384"/>
                    <a:pt x="1464" y="2384"/>
                  </a:cubicBezTo>
                  <a:cubicBezTo>
                    <a:pt x="1360" y="2384"/>
                    <a:pt x="1253" y="2368"/>
                    <a:pt x="1149" y="2334"/>
                  </a:cubicBezTo>
                  <a:cubicBezTo>
                    <a:pt x="667" y="2178"/>
                    <a:pt x="372" y="1695"/>
                    <a:pt x="451" y="1196"/>
                  </a:cubicBezTo>
                  <a:cubicBezTo>
                    <a:pt x="531" y="696"/>
                    <a:pt x="961" y="329"/>
                    <a:pt x="1467" y="329"/>
                  </a:cubicBezTo>
                  <a:close/>
                  <a:moveTo>
                    <a:pt x="1466" y="0"/>
                  </a:moveTo>
                  <a:cubicBezTo>
                    <a:pt x="1256" y="0"/>
                    <a:pt x="1045" y="48"/>
                    <a:pt x="849" y="149"/>
                  </a:cubicBezTo>
                  <a:cubicBezTo>
                    <a:pt x="290" y="434"/>
                    <a:pt x="1" y="1063"/>
                    <a:pt x="146" y="1672"/>
                  </a:cubicBezTo>
                  <a:cubicBezTo>
                    <a:pt x="292" y="2282"/>
                    <a:pt x="837" y="2713"/>
                    <a:pt x="1464" y="2714"/>
                  </a:cubicBezTo>
                  <a:cubicBezTo>
                    <a:pt x="1466" y="2714"/>
                    <a:pt x="1467" y="2714"/>
                    <a:pt x="1469" y="2714"/>
                  </a:cubicBezTo>
                  <a:cubicBezTo>
                    <a:pt x="1904" y="2714"/>
                    <a:pt x="2312" y="2504"/>
                    <a:pt x="2566" y="2151"/>
                  </a:cubicBezTo>
                  <a:cubicBezTo>
                    <a:pt x="2933" y="1642"/>
                    <a:pt x="2904" y="949"/>
                    <a:pt x="2496" y="473"/>
                  </a:cubicBezTo>
                  <a:cubicBezTo>
                    <a:pt x="2232" y="165"/>
                    <a:pt x="1852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9162655" y="223930"/>
              <a:ext cx="524263" cy="600936"/>
            </a:xfrm>
            <a:custGeom>
              <a:avLst/>
              <a:gdLst/>
              <a:ahLst/>
              <a:cxnLst/>
              <a:rect l="l" t="t" r="r" b="b"/>
              <a:pathLst>
                <a:path w="24547" h="28137" extrusionOk="0">
                  <a:moveTo>
                    <a:pt x="2434" y="0"/>
                  </a:moveTo>
                  <a:lnTo>
                    <a:pt x="1" y="27595"/>
                  </a:lnTo>
                  <a:lnTo>
                    <a:pt x="24547" y="28137"/>
                  </a:lnTo>
                  <a:lnTo>
                    <a:pt x="23839" y="1200"/>
                  </a:lnTo>
                  <a:lnTo>
                    <a:pt x="2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9057832" y="215708"/>
              <a:ext cx="156828" cy="597583"/>
            </a:xfrm>
            <a:custGeom>
              <a:avLst/>
              <a:gdLst/>
              <a:ahLst/>
              <a:cxnLst/>
              <a:rect l="l" t="t" r="r" b="b"/>
              <a:pathLst>
                <a:path w="7343" h="27980" extrusionOk="0">
                  <a:moveTo>
                    <a:pt x="2816" y="1"/>
                  </a:moveTo>
                  <a:lnTo>
                    <a:pt x="0" y="27672"/>
                  </a:lnTo>
                  <a:lnTo>
                    <a:pt x="4909" y="27980"/>
                  </a:lnTo>
                  <a:lnTo>
                    <a:pt x="7342" y="385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9314122" y="3564"/>
              <a:ext cx="205908" cy="308424"/>
            </a:xfrm>
            <a:custGeom>
              <a:avLst/>
              <a:gdLst/>
              <a:ahLst/>
              <a:cxnLst/>
              <a:rect l="l" t="t" r="r" b="b"/>
              <a:pathLst>
                <a:path w="9641" h="14441" extrusionOk="0">
                  <a:moveTo>
                    <a:pt x="4377" y="0"/>
                  </a:moveTo>
                  <a:cubicBezTo>
                    <a:pt x="2560" y="0"/>
                    <a:pt x="1008" y="1392"/>
                    <a:pt x="849" y="3243"/>
                  </a:cubicBezTo>
                  <a:lnTo>
                    <a:pt x="11" y="13600"/>
                  </a:lnTo>
                  <a:cubicBezTo>
                    <a:pt x="0" y="13720"/>
                    <a:pt x="90" y="13826"/>
                    <a:pt x="212" y="13837"/>
                  </a:cubicBezTo>
                  <a:cubicBezTo>
                    <a:pt x="217" y="13837"/>
                    <a:pt x="222" y="13837"/>
                    <a:pt x="226" y="13837"/>
                  </a:cubicBezTo>
                  <a:cubicBezTo>
                    <a:pt x="340" y="13837"/>
                    <a:pt x="439" y="13751"/>
                    <a:pt x="449" y="13634"/>
                  </a:cubicBezTo>
                  <a:lnTo>
                    <a:pt x="1285" y="3279"/>
                  </a:lnTo>
                  <a:cubicBezTo>
                    <a:pt x="1426" y="1659"/>
                    <a:pt x="2786" y="440"/>
                    <a:pt x="4379" y="440"/>
                  </a:cubicBezTo>
                  <a:cubicBezTo>
                    <a:pt x="4483" y="440"/>
                    <a:pt x="4588" y="445"/>
                    <a:pt x="4695" y="456"/>
                  </a:cubicBezTo>
                  <a:lnTo>
                    <a:pt x="6850" y="673"/>
                  </a:lnTo>
                  <a:cubicBezTo>
                    <a:pt x="8077" y="796"/>
                    <a:pt x="9015" y="1823"/>
                    <a:pt x="9025" y="3056"/>
                  </a:cubicBezTo>
                  <a:lnTo>
                    <a:pt x="9200" y="14224"/>
                  </a:lnTo>
                  <a:cubicBezTo>
                    <a:pt x="9201" y="14344"/>
                    <a:pt x="9299" y="14440"/>
                    <a:pt x="9420" y="14440"/>
                  </a:cubicBezTo>
                  <a:lnTo>
                    <a:pt x="9423" y="14440"/>
                  </a:lnTo>
                  <a:cubicBezTo>
                    <a:pt x="9545" y="14439"/>
                    <a:pt x="9641" y="14338"/>
                    <a:pt x="9639" y="14217"/>
                  </a:cubicBezTo>
                  <a:lnTo>
                    <a:pt x="9467" y="3051"/>
                  </a:lnTo>
                  <a:cubicBezTo>
                    <a:pt x="9453" y="1593"/>
                    <a:pt x="8345" y="380"/>
                    <a:pt x="6895" y="236"/>
                  </a:cubicBezTo>
                  <a:lnTo>
                    <a:pt x="4740" y="19"/>
                  </a:lnTo>
                  <a:cubicBezTo>
                    <a:pt x="4618" y="6"/>
                    <a:pt x="4497" y="0"/>
                    <a:pt x="4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9115753" y="706460"/>
              <a:ext cx="53629" cy="107386"/>
            </a:xfrm>
            <a:custGeom>
              <a:avLst/>
              <a:gdLst/>
              <a:ahLst/>
              <a:cxnLst/>
              <a:rect l="l" t="t" r="r" b="b"/>
              <a:pathLst>
                <a:path w="2511" h="5028" extrusionOk="0">
                  <a:moveTo>
                    <a:pt x="249" y="1"/>
                  </a:moveTo>
                  <a:cubicBezTo>
                    <a:pt x="220" y="1"/>
                    <a:pt x="190" y="7"/>
                    <a:pt x="161" y="19"/>
                  </a:cubicBezTo>
                  <a:cubicBezTo>
                    <a:pt x="52" y="67"/>
                    <a:pt x="1" y="195"/>
                    <a:pt x="46" y="306"/>
                  </a:cubicBezTo>
                  <a:lnTo>
                    <a:pt x="2044" y="4894"/>
                  </a:lnTo>
                  <a:cubicBezTo>
                    <a:pt x="2078" y="4975"/>
                    <a:pt x="2158" y="5026"/>
                    <a:pt x="2245" y="5027"/>
                  </a:cubicBezTo>
                  <a:cubicBezTo>
                    <a:pt x="2404" y="5026"/>
                    <a:pt x="2511" y="4864"/>
                    <a:pt x="2448" y="4718"/>
                  </a:cubicBezTo>
                  <a:lnTo>
                    <a:pt x="449" y="130"/>
                  </a:lnTo>
                  <a:cubicBezTo>
                    <a:pt x="413" y="49"/>
                    <a:pt x="333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9057042" y="221773"/>
              <a:ext cx="111700" cy="584726"/>
            </a:xfrm>
            <a:custGeom>
              <a:avLst/>
              <a:gdLst/>
              <a:ahLst/>
              <a:cxnLst/>
              <a:rect l="l" t="t" r="r" b="b"/>
              <a:pathLst>
                <a:path w="5230" h="27378" extrusionOk="0">
                  <a:moveTo>
                    <a:pt x="5005" y="0"/>
                  </a:moveTo>
                  <a:cubicBezTo>
                    <a:pt x="4891" y="0"/>
                    <a:pt x="4794" y="85"/>
                    <a:pt x="4781" y="200"/>
                  </a:cubicBezTo>
                  <a:lnTo>
                    <a:pt x="2783" y="22838"/>
                  </a:lnTo>
                  <a:lnTo>
                    <a:pt x="66" y="27038"/>
                  </a:lnTo>
                  <a:cubicBezTo>
                    <a:pt x="1" y="27140"/>
                    <a:pt x="29" y="27275"/>
                    <a:pt x="132" y="27341"/>
                  </a:cubicBezTo>
                  <a:cubicBezTo>
                    <a:pt x="168" y="27365"/>
                    <a:pt x="208" y="27377"/>
                    <a:pt x="252" y="27377"/>
                  </a:cubicBezTo>
                  <a:cubicBezTo>
                    <a:pt x="325" y="27377"/>
                    <a:pt x="396" y="27340"/>
                    <a:pt x="436" y="27277"/>
                  </a:cubicBezTo>
                  <a:lnTo>
                    <a:pt x="3212" y="22985"/>
                  </a:lnTo>
                  <a:lnTo>
                    <a:pt x="5219" y="239"/>
                  </a:lnTo>
                  <a:cubicBezTo>
                    <a:pt x="5230" y="118"/>
                    <a:pt x="5141" y="11"/>
                    <a:pt x="5019" y="1"/>
                  </a:cubicBezTo>
                  <a:cubicBezTo>
                    <a:pt x="5015" y="0"/>
                    <a:pt x="5010" y="0"/>
                    <a:pt x="5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9310790" y="388725"/>
              <a:ext cx="221691" cy="105784"/>
            </a:xfrm>
            <a:custGeom>
              <a:avLst/>
              <a:gdLst/>
              <a:ahLst/>
              <a:cxnLst/>
              <a:rect l="l" t="t" r="r" b="b"/>
              <a:pathLst>
                <a:path w="10380" h="4953" extrusionOk="0">
                  <a:moveTo>
                    <a:pt x="188" y="0"/>
                  </a:moveTo>
                  <a:lnTo>
                    <a:pt x="0" y="4534"/>
                  </a:lnTo>
                  <a:lnTo>
                    <a:pt x="10379" y="4953"/>
                  </a:lnTo>
                  <a:lnTo>
                    <a:pt x="10379" y="4953"/>
                  </a:lnTo>
                  <a:lnTo>
                    <a:pt x="10277" y="54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9313353" y="-63798"/>
              <a:ext cx="195848" cy="176904"/>
            </a:xfrm>
            <a:custGeom>
              <a:avLst/>
              <a:gdLst/>
              <a:ahLst/>
              <a:cxnLst/>
              <a:rect l="l" t="t" r="r" b="b"/>
              <a:pathLst>
                <a:path w="9170" h="8283" extrusionOk="0">
                  <a:moveTo>
                    <a:pt x="2644" y="1"/>
                  </a:moveTo>
                  <a:lnTo>
                    <a:pt x="274" y="3405"/>
                  </a:lnTo>
                  <a:cubicBezTo>
                    <a:pt x="0" y="4064"/>
                    <a:pt x="69" y="4783"/>
                    <a:pt x="458" y="5325"/>
                  </a:cubicBezTo>
                  <a:lnTo>
                    <a:pt x="1913" y="7358"/>
                  </a:lnTo>
                  <a:cubicBezTo>
                    <a:pt x="2335" y="7948"/>
                    <a:pt x="3028" y="8283"/>
                    <a:pt x="3784" y="8283"/>
                  </a:cubicBezTo>
                  <a:cubicBezTo>
                    <a:pt x="3935" y="8283"/>
                    <a:pt x="4087" y="8269"/>
                    <a:pt x="4241" y="8242"/>
                  </a:cubicBezTo>
                  <a:lnTo>
                    <a:pt x="6361" y="7867"/>
                  </a:lnTo>
                  <a:cubicBezTo>
                    <a:pt x="7149" y="7727"/>
                    <a:pt x="7844" y="7203"/>
                    <a:pt x="8189" y="6484"/>
                  </a:cubicBezTo>
                  <a:lnTo>
                    <a:pt x="8917" y="4970"/>
                  </a:lnTo>
                  <a:cubicBezTo>
                    <a:pt x="9170" y="4447"/>
                    <a:pt x="8847" y="3881"/>
                    <a:pt x="8278" y="3847"/>
                  </a:cubicBezTo>
                  <a:cubicBezTo>
                    <a:pt x="8265" y="3846"/>
                    <a:pt x="8253" y="3846"/>
                    <a:pt x="8240" y="3846"/>
                  </a:cubicBezTo>
                  <a:cubicBezTo>
                    <a:pt x="8084" y="3846"/>
                    <a:pt x="7932" y="3898"/>
                    <a:pt x="7808" y="3995"/>
                  </a:cubicBezTo>
                  <a:lnTo>
                    <a:pt x="7248" y="4428"/>
                  </a:lnTo>
                  <a:lnTo>
                    <a:pt x="8246" y="2087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9334347" y="-980269"/>
              <a:ext cx="1074197" cy="1006130"/>
            </a:xfrm>
            <a:custGeom>
              <a:avLst/>
              <a:gdLst/>
              <a:ahLst/>
              <a:cxnLst/>
              <a:rect l="l" t="t" r="r" b="b"/>
              <a:pathLst>
                <a:path w="50296" h="47109" extrusionOk="0">
                  <a:moveTo>
                    <a:pt x="28386" y="325"/>
                  </a:moveTo>
                  <a:cubicBezTo>
                    <a:pt x="22697" y="514"/>
                    <a:pt x="16619" y="1"/>
                    <a:pt x="12499" y="4730"/>
                  </a:cubicBezTo>
                  <a:cubicBezTo>
                    <a:pt x="11822" y="5507"/>
                    <a:pt x="11240" y="6384"/>
                    <a:pt x="10932" y="7367"/>
                  </a:cubicBezTo>
                  <a:lnTo>
                    <a:pt x="10838" y="7301"/>
                  </a:lnTo>
                  <a:lnTo>
                    <a:pt x="1" y="42202"/>
                  </a:lnTo>
                  <a:lnTo>
                    <a:pt x="8650" y="45531"/>
                  </a:lnTo>
                  <a:lnTo>
                    <a:pt x="13529" y="33004"/>
                  </a:lnTo>
                  <a:cubicBezTo>
                    <a:pt x="13699" y="34280"/>
                    <a:pt x="13862" y="35618"/>
                    <a:pt x="14017" y="37075"/>
                  </a:cubicBezTo>
                  <a:cubicBezTo>
                    <a:pt x="13965" y="39007"/>
                    <a:pt x="13712" y="44264"/>
                    <a:pt x="13712" y="44264"/>
                  </a:cubicBezTo>
                  <a:lnTo>
                    <a:pt x="33309" y="43266"/>
                  </a:lnTo>
                  <a:cubicBezTo>
                    <a:pt x="33332" y="43267"/>
                    <a:pt x="33355" y="43267"/>
                    <a:pt x="33378" y="43267"/>
                  </a:cubicBezTo>
                  <a:cubicBezTo>
                    <a:pt x="34964" y="43267"/>
                    <a:pt x="36292" y="41739"/>
                    <a:pt x="36346" y="39834"/>
                  </a:cubicBezTo>
                  <a:lnTo>
                    <a:pt x="36395" y="37985"/>
                  </a:lnTo>
                  <a:lnTo>
                    <a:pt x="42611" y="47109"/>
                  </a:lnTo>
                  <a:lnTo>
                    <a:pt x="50296" y="43228"/>
                  </a:lnTo>
                  <a:lnTo>
                    <a:pt x="36890" y="20148"/>
                  </a:lnTo>
                  <a:lnTo>
                    <a:pt x="37132" y="11389"/>
                  </a:lnTo>
                  <a:cubicBezTo>
                    <a:pt x="37296" y="5440"/>
                    <a:pt x="33360" y="463"/>
                    <a:pt x="28386" y="3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9619534" y="-595172"/>
              <a:ext cx="144142" cy="312268"/>
            </a:xfrm>
            <a:custGeom>
              <a:avLst/>
              <a:gdLst/>
              <a:ahLst/>
              <a:cxnLst/>
              <a:rect l="l" t="t" r="r" b="b"/>
              <a:pathLst>
                <a:path w="6749" h="14621" extrusionOk="0">
                  <a:moveTo>
                    <a:pt x="6345" y="0"/>
                  </a:moveTo>
                  <a:lnTo>
                    <a:pt x="1" y="14443"/>
                  </a:lnTo>
                  <a:lnTo>
                    <a:pt x="404" y="14620"/>
                  </a:lnTo>
                  <a:lnTo>
                    <a:pt x="6748" y="178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9718227" y="-1308598"/>
              <a:ext cx="315301" cy="467110"/>
            </a:xfrm>
            <a:custGeom>
              <a:avLst/>
              <a:gdLst/>
              <a:ahLst/>
              <a:cxnLst/>
              <a:rect l="l" t="t" r="r" b="b"/>
              <a:pathLst>
                <a:path w="14763" h="21871" extrusionOk="0">
                  <a:moveTo>
                    <a:pt x="6092" y="0"/>
                  </a:moveTo>
                  <a:cubicBezTo>
                    <a:pt x="5971" y="0"/>
                    <a:pt x="5850" y="26"/>
                    <a:pt x="5738" y="75"/>
                  </a:cubicBezTo>
                  <a:cubicBezTo>
                    <a:pt x="5519" y="1143"/>
                    <a:pt x="5083" y="2793"/>
                    <a:pt x="4343" y="3789"/>
                  </a:cubicBezTo>
                  <a:lnTo>
                    <a:pt x="3986" y="3789"/>
                  </a:lnTo>
                  <a:cubicBezTo>
                    <a:pt x="3977" y="3803"/>
                    <a:pt x="3968" y="3818"/>
                    <a:pt x="3959" y="3831"/>
                  </a:cubicBezTo>
                  <a:cubicBezTo>
                    <a:pt x="3944" y="3831"/>
                    <a:pt x="3929" y="3827"/>
                    <a:pt x="3914" y="3827"/>
                  </a:cubicBezTo>
                  <a:lnTo>
                    <a:pt x="2168" y="3827"/>
                  </a:lnTo>
                  <a:cubicBezTo>
                    <a:pt x="2161" y="3827"/>
                    <a:pt x="2153" y="3827"/>
                    <a:pt x="2146" y="3827"/>
                  </a:cubicBezTo>
                  <a:cubicBezTo>
                    <a:pt x="961" y="3827"/>
                    <a:pt x="0" y="4787"/>
                    <a:pt x="0" y="5974"/>
                  </a:cubicBezTo>
                  <a:cubicBezTo>
                    <a:pt x="0" y="7162"/>
                    <a:pt x="962" y="8122"/>
                    <a:pt x="2149" y="8122"/>
                  </a:cubicBezTo>
                  <a:cubicBezTo>
                    <a:pt x="2155" y="8122"/>
                    <a:pt x="2161" y="8122"/>
                    <a:pt x="2168" y="8122"/>
                  </a:cubicBezTo>
                  <a:lnTo>
                    <a:pt x="2678" y="8122"/>
                  </a:lnTo>
                  <a:lnTo>
                    <a:pt x="2678" y="17342"/>
                  </a:lnTo>
                  <a:cubicBezTo>
                    <a:pt x="2678" y="19843"/>
                    <a:pt x="4366" y="21871"/>
                    <a:pt x="6446" y="21871"/>
                  </a:cubicBezTo>
                  <a:cubicBezTo>
                    <a:pt x="8528" y="21871"/>
                    <a:pt x="10214" y="19843"/>
                    <a:pt x="10214" y="17342"/>
                  </a:cubicBezTo>
                  <a:lnTo>
                    <a:pt x="10214" y="14329"/>
                  </a:lnTo>
                  <a:cubicBezTo>
                    <a:pt x="11657" y="13963"/>
                    <a:pt x="12913" y="13076"/>
                    <a:pt x="13742" y="11840"/>
                  </a:cubicBezTo>
                  <a:cubicBezTo>
                    <a:pt x="14405" y="10942"/>
                    <a:pt x="14763" y="9856"/>
                    <a:pt x="14763" y="8739"/>
                  </a:cubicBezTo>
                  <a:lnTo>
                    <a:pt x="14763" y="1976"/>
                  </a:lnTo>
                  <a:cubicBezTo>
                    <a:pt x="14685" y="1982"/>
                    <a:pt x="14610" y="1995"/>
                    <a:pt x="14530" y="1995"/>
                  </a:cubicBezTo>
                  <a:cubicBezTo>
                    <a:pt x="13272" y="1994"/>
                    <a:pt x="12178" y="1323"/>
                    <a:pt x="11565" y="325"/>
                  </a:cubicBezTo>
                  <a:cubicBezTo>
                    <a:pt x="11029" y="358"/>
                    <a:pt x="10480" y="383"/>
                    <a:pt x="9939" y="395"/>
                  </a:cubicBezTo>
                  <a:cubicBezTo>
                    <a:pt x="9600" y="479"/>
                    <a:pt x="9252" y="520"/>
                    <a:pt x="8905" y="520"/>
                  </a:cubicBezTo>
                  <a:cubicBezTo>
                    <a:pt x="8452" y="520"/>
                    <a:pt x="7999" y="449"/>
                    <a:pt x="7565" y="308"/>
                  </a:cubicBezTo>
                  <a:cubicBezTo>
                    <a:pt x="7114" y="251"/>
                    <a:pt x="6710" y="169"/>
                    <a:pt x="6380" y="50"/>
                  </a:cubicBezTo>
                  <a:cubicBezTo>
                    <a:pt x="6287" y="17"/>
                    <a:pt x="6189" y="0"/>
                    <a:pt x="6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9749729" y="-1135218"/>
              <a:ext cx="261992" cy="136902"/>
            </a:xfrm>
            <a:custGeom>
              <a:avLst/>
              <a:gdLst/>
              <a:ahLst/>
              <a:cxnLst/>
              <a:rect l="l" t="t" r="r" b="b"/>
              <a:pathLst>
                <a:path w="12267" h="6410" extrusionOk="0">
                  <a:moveTo>
                    <a:pt x="1203" y="1"/>
                  </a:moveTo>
                  <a:lnTo>
                    <a:pt x="1203" y="363"/>
                  </a:lnTo>
                  <a:cubicBezTo>
                    <a:pt x="1203" y="3623"/>
                    <a:pt x="1" y="6409"/>
                    <a:pt x="6757" y="6409"/>
                  </a:cubicBezTo>
                  <a:cubicBezTo>
                    <a:pt x="6915" y="6409"/>
                    <a:pt x="7078" y="6408"/>
                    <a:pt x="7246" y="6405"/>
                  </a:cubicBezTo>
                  <a:cubicBezTo>
                    <a:pt x="9338" y="6405"/>
                    <a:pt x="11183" y="5339"/>
                    <a:pt x="12267" y="3722"/>
                  </a:cubicBezTo>
                  <a:lnTo>
                    <a:pt x="12267" y="3722"/>
                  </a:lnTo>
                  <a:cubicBezTo>
                    <a:pt x="11311" y="5025"/>
                    <a:pt x="9773" y="5875"/>
                    <a:pt x="8032" y="5875"/>
                  </a:cubicBezTo>
                  <a:lnTo>
                    <a:pt x="7199" y="5875"/>
                  </a:lnTo>
                  <a:cubicBezTo>
                    <a:pt x="4297" y="5875"/>
                    <a:pt x="1945" y="3522"/>
                    <a:pt x="1945" y="621"/>
                  </a:cubicBezTo>
                  <a:lnTo>
                    <a:pt x="19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9747081" y="-1496480"/>
              <a:ext cx="370745" cy="272906"/>
            </a:xfrm>
            <a:custGeom>
              <a:avLst/>
              <a:gdLst/>
              <a:ahLst/>
              <a:cxnLst/>
              <a:rect l="l" t="t" r="r" b="b"/>
              <a:pathLst>
                <a:path w="17359" h="12778" extrusionOk="0">
                  <a:moveTo>
                    <a:pt x="14220" y="0"/>
                  </a:moveTo>
                  <a:cubicBezTo>
                    <a:pt x="12855" y="0"/>
                    <a:pt x="11622" y="895"/>
                    <a:pt x="11222" y="2237"/>
                  </a:cubicBezTo>
                  <a:cubicBezTo>
                    <a:pt x="10408" y="1093"/>
                    <a:pt x="9076" y="346"/>
                    <a:pt x="7566" y="346"/>
                  </a:cubicBezTo>
                  <a:cubicBezTo>
                    <a:pt x="5664" y="346"/>
                    <a:pt x="4043" y="1533"/>
                    <a:pt x="3391" y="3204"/>
                  </a:cubicBezTo>
                  <a:cubicBezTo>
                    <a:pt x="1796" y="3899"/>
                    <a:pt x="617" y="5372"/>
                    <a:pt x="338" y="7145"/>
                  </a:cubicBezTo>
                  <a:cubicBezTo>
                    <a:pt x="116" y="7769"/>
                    <a:pt x="2" y="8428"/>
                    <a:pt x="2" y="9092"/>
                  </a:cubicBezTo>
                  <a:lnTo>
                    <a:pt x="2" y="12565"/>
                  </a:lnTo>
                  <a:cubicBezTo>
                    <a:pt x="0" y="12637"/>
                    <a:pt x="9" y="12708"/>
                    <a:pt x="26" y="12777"/>
                  </a:cubicBezTo>
                  <a:cubicBezTo>
                    <a:pt x="278" y="12676"/>
                    <a:pt x="545" y="12624"/>
                    <a:pt x="815" y="12622"/>
                  </a:cubicBezTo>
                  <a:lnTo>
                    <a:pt x="2563" y="12622"/>
                  </a:lnTo>
                  <a:cubicBezTo>
                    <a:pt x="2578" y="12622"/>
                    <a:pt x="2591" y="12627"/>
                    <a:pt x="2608" y="12627"/>
                  </a:cubicBezTo>
                  <a:cubicBezTo>
                    <a:pt x="2617" y="12615"/>
                    <a:pt x="2626" y="12600"/>
                    <a:pt x="2635" y="12586"/>
                  </a:cubicBezTo>
                  <a:lnTo>
                    <a:pt x="2992" y="12586"/>
                  </a:lnTo>
                  <a:cubicBezTo>
                    <a:pt x="3732" y="11590"/>
                    <a:pt x="4166" y="9940"/>
                    <a:pt x="4385" y="8872"/>
                  </a:cubicBezTo>
                  <a:cubicBezTo>
                    <a:pt x="4498" y="8822"/>
                    <a:pt x="4618" y="8797"/>
                    <a:pt x="4739" y="8797"/>
                  </a:cubicBezTo>
                  <a:cubicBezTo>
                    <a:pt x="4837" y="8797"/>
                    <a:pt x="4935" y="8813"/>
                    <a:pt x="5029" y="8847"/>
                  </a:cubicBezTo>
                  <a:cubicBezTo>
                    <a:pt x="5358" y="8966"/>
                    <a:pt x="5762" y="9048"/>
                    <a:pt x="6212" y="9104"/>
                  </a:cubicBezTo>
                  <a:cubicBezTo>
                    <a:pt x="6648" y="9246"/>
                    <a:pt x="7101" y="9317"/>
                    <a:pt x="7555" y="9317"/>
                  </a:cubicBezTo>
                  <a:cubicBezTo>
                    <a:pt x="7901" y="9317"/>
                    <a:pt x="8248" y="9275"/>
                    <a:pt x="8588" y="9192"/>
                  </a:cubicBezTo>
                  <a:cubicBezTo>
                    <a:pt x="9127" y="9182"/>
                    <a:pt x="9677" y="9155"/>
                    <a:pt x="10214" y="9122"/>
                  </a:cubicBezTo>
                  <a:cubicBezTo>
                    <a:pt x="10825" y="10121"/>
                    <a:pt x="11921" y="10792"/>
                    <a:pt x="13179" y="10792"/>
                  </a:cubicBezTo>
                  <a:cubicBezTo>
                    <a:pt x="13257" y="10792"/>
                    <a:pt x="13332" y="10779"/>
                    <a:pt x="13410" y="10773"/>
                  </a:cubicBezTo>
                  <a:cubicBezTo>
                    <a:pt x="13697" y="10755"/>
                    <a:pt x="13978" y="10708"/>
                    <a:pt x="14243" y="10624"/>
                  </a:cubicBezTo>
                  <a:cubicBezTo>
                    <a:pt x="15645" y="10174"/>
                    <a:pt x="16660" y="8860"/>
                    <a:pt x="16660" y="7310"/>
                  </a:cubicBezTo>
                  <a:cubicBezTo>
                    <a:pt x="16660" y="6697"/>
                    <a:pt x="16498" y="6097"/>
                    <a:pt x="16192" y="5568"/>
                  </a:cubicBezTo>
                  <a:cubicBezTo>
                    <a:pt x="16929" y="4975"/>
                    <a:pt x="17358" y="4079"/>
                    <a:pt x="17357" y="3132"/>
                  </a:cubicBezTo>
                  <a:cubicBezTo>
                    <a:pt x="17355" y="1577"/>
                    <a:pt x="16214" y="257"/>
                    <a:pt x="14676" y="34"/>
                  </a:cubicBezTo>
                  <a:cubicBezTo>
                    <a:pt x="14523" y="11"/>
                    <a:pt x="14371" y="0"/>
                    <a:pt x="14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441092" y="-809986"/>
              <a:ext cx="43099" cy="34813"/>
            </a:xfrm>
            <a:custGeom>
              <a:avLst/>
              <a:gdLst/>
              <a:ahLst/>
              <a:cxnLst/>
              <a:rect l="l" t="t" r="r" b="b"/>
              <a:pathLst>
                <a:path w="2018" h="1630" extrusionOk="0">
                  <a:moveTo>
                    <a:pt x="1770" y="1"/>
                  </a:moveTo>
                  <a:cubicBezTo>
                    <a:pt x="1722" y="1"/>
                    <a:pt x="1674" y="17"/>
                    <a:pt x="1633" y="49"/>
                  </a:cubicBezTo>
                  <a:lnTo>
                    <a:pt x="161" y="1238"/>
                  </a:lnTo>
                  <a:cubicBezTo>
                    <a:pt x="0" y="1368"/>
                    <a:pt x="92" y="1628"/>
                    <a:pt x="299" y="1629"/>
                  </a:cubicBezTo>
                  <a:cubicBezTo>
                    <a:pt x="350" y="1629"/>
                    <a:pt x="399" y="1611"/>
                    <a:pt x="438" y="1581"/>
                  </a:cubicBezTo>
                  <a:lnTo>
                    <a:pt x="1911" y="391"/>
                  </a:lnTo>
                  <a:cubicBezTo>
                    <a:pt x="2004" y="314"/>
                    <a:pt x="2018" y="176"/>
                    <a:pt x="1943" y="83"/>
                  </a:cubicBezTo>
                  <a:cubicBezTo>
                    <a:pt x="1899" y="29"/>
                    <a:pt x="1835" y="1"/>
                    <a:pt x="1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9430627" y="-837025"/>
              <a:ext cx="43185" cy="34791"/>
            </a:xfrm>
            <a:custGeom>
              <a:avLst/>
              <a:gdLst/>
              <a:ahLst/>
              <a:cxnLst/>
              <a:rect l="l" t="t" r="r" b="b"/>
              <a:pathLst>
                <a:path w="2022" h="1629" extrusionOk="0">
                  <a:moveTo>
                    <a:pt x="1773" y="0"/>
                  </a:moveTo>
                  <a:cubicBezTo>
                    <a:pt x="1725" y="0"/>
                    <a:pt x="1676" y="16"/>
                    <a:pt x="1635" y="49"/>
                  </a:cubicBezTo>
                  <a:lnTo>
                    <a:pt x="163" y="1238"/>
                  </a:lnTo>
                  <a:cubicBezTo>
                    <a:pt x="1" y="1369"/>
                    <a:pt x="94" y="1628"/>
                    <a:pt x="301" y="1628"/>
                  </a:cubicBezTo>
                  <a:cubicBezTo>
                    <a:pt x="350" y="1628"/>
                    <a:pt x="400" y="1612"/>
                    <a:pt x="439" y="1580"/>
                  </a:cubicBezTo>
                  <a:lnTo>
                    <a:pt x="1912" y="391"/>
                  </a:lnTo>
                  <a:cubicBezTo>
                    <a:pt x="2006" y="315"/>
                    <a:pt x="2021" y="177"/>
                    <a:pt x="1945" y="82"/>
                  </a:cubicBezTo>
                  <a:cubicBezTo>
                    <a:pt x="1901" y="28"/>
                    <a:pt x="1837" y="0"/>
                    <a:pt x="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7" name="Google Shape;1477;p51"/>
            <p:cNvSpPr/>
            <p:nvPr/>
          </p:nvSpPr>
          <p:spPr>
            <a:xfrm>
              <a:off x="9424049" y="-867203"/>
              <a:ext cx="43185" cy="34834"/>
            </a:xfrm>
            <a:custGeom>
              <a:avLst/>
              <a:gdLst/>
              <a:ahLst/>
              <a:cxnLst/>
              <a:rect l="l" t="t" r="r" b="b"/>
              <a:pathLst>
                <a:path w="2022" h="1631" extrusionOk="0">
                  <a:moveTo>
                    <a:pt x="1774" y="1"/>
                  </a:moveTo>
                  <a:cubicBezTo>
                    <a:pt x="1725" y="1"/>
                    <a:pt x="1676" y="17"/>
                    <a:pt x="1636" y="50"/>
                  </a:cubicBezTo>
                  <a:lnTo>
                    <a:pt x="163" y="1238"/>
                  </a:lnTo>
                  <a:cubicBezTo>
                    <a:pt x="1" y="1369"/>
                    <a:pt x="94" y="1630"/>
                    <a:pt x="301" y="1630"/>
                  </a:cubicBezTo>
                  <a:cubicBezTo>
                    <a:pt x="352" y="1630"/>
                    <a:pt x="400" y="1612"/>
                    <a:pt x="439" y="1581"/>
                  </a:cubicBezTo>
                  <a:lnTo>
                    <a:pt x="1912" y="393"/>
                  </a:lnTo>
                  <a:cubicBezTo>
                    <a:pt x="2006" y="317"/>
                    <a:pt x="2021" y="177"/>
                    <a:pt x="1945" y="83"/>
                  </a:cubicBezTo>
                  <a:cubicBezTo>
                    <a:pt x="1901" y="29"/>
                    <a:pt x="1838" y="1"/>
                    <a:pt x="1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8" name="Google Shape;1478;p51"/>
            <p:cNvSpPr/>
            <p:nvPr/>
          </p:nvSpPr>
          <p:spPr>
            <a:xfrm>
              <a:off x="9418133" y="-892362"/>
              <a:ext cx="43164" cy="34791"/>
            </a:xfrm>
            <a:custGeom>
              <a:avLst/>
              <a:gdLst/>
              <a:ahLst/>
              <a:cxnLst/>
              <a:rect l="l" t="t" r="r" b="b"/>
              <a:pathLst>
                <a:path w="2021" h="1629" extrusionOk="0">
                  <a:moveTo>
                    <a:pt x="1773" y="0"/>
                  </a:moveTo>
                  <a:cubicBezTo>
                    <a:pt x="1724" y="0"/>
                    <a:pt x="1676" y="16"/>
                    <a:pt x="1635" y="49"/>
                  </a:cubicBezTo>
                  <a:lnTo>
                    <a:pt x="162" y="1237"/>
                  </a:lnTo>
                  <a:cubicBezTo>
                    <a:pt x="0" y="1367"/>
                    <a:pt x="92" y="1628"/>
                    <a:pt x="300" y="1628"/>
                  </a:cubicBezTo>
                  <a:cubicBezTo>
                    <a:pt x="350" y="1628"/>
                    <a:pt x="400" y="1612"/>
                    <a:pt x="439" y="1580"/>
                  </a:cubicBezTo>
                  <a:lnTo>
                    <a:pt x="1911" y="391"/>
                  </a:lnTo>
                  <a:cubicBezTo>
                    <a:pt x="2006" y="315"/>
                    <a:pt x="2021" y="177"/>
                    <a:pt x="1944" y="82"/>
                  </a:cubicBezTo>
                  <a:cubicBezTo>
                    <a:pt x="1901" y="28"/>
                    <a:pt x="1837" y="0"/>
                    <a:pt x="1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9704537" y="-1049169"/>
              <a:ext cx="326343" cy="218210"/>
            </a:xfrm>
            <a:custGeom>
              <a:avLst/>
              <a:gdLst/>
              <a:ahLst/>
              <a:cxnLst/>
              <a:rect l="l" t="t" r="r" b="b"/>
              <a:pathLst>
                <a:path w="15280" h="10217" extrusionOk="0">
                  <a:moveTo>
                    <a:pt x="2368" y="0"/>
                  </a:moveTo>
                  <a:cubicBezTo>
                    <a:pt x="2053" y="0"/>
                    <a:pt x="1738" y="73"/>
                    <a:pt x="1459" y="222"/>
                  </a:cubicBezTo>
                  <a:cubicBezTo>
                    <a:pt x="967" y="484"/>
                    <a:pt x="653" y="969"/>
                    <a:pt x="575" y="1517"/>
                  </a:cubicBezTo>
                  <a:cubicBezTo>
                    <a:pt x="463" y="2314"/>
                    <a:pt x="338" y="3059"/>
                    <a:pt x="162" y="3838"/>
                  </a:cubicBezTo>
                  <a:cubicBezTo>
                    <a:pt x="0" y="4554"/>
                    <a:pt x="41" y="5300"/>
                    <a:pt x="279" y="5994"/>
                  </a:cubicBezTo>
                  <a:cubicBezTo>
                    <a:pt x="1013" y="8107"/>
                    <a:pt x="3402" y="9280"/>
                    <a:pt x="5428" y="9824"/>
                  </a:cubicBezTo>
                  <a:cubicBezTo>
                    <a:pt x="6394" y="10085"/>
                    <a:pt x="7397" y="10217"/>
                    <a:pt x="8400" y="10217"/>
                  </a:cubicBezTo>
                  <a:cubicBezTo>
                    <a:pt x="9346" y="10217"/>
                    <a:pt x="10293" y="10100"/>
                    <a:pt x="11209" y="9865"/>
                  </a:cubicBezTo>
                  <a:cubicBezTo>
                    <a:pt x="11427" y="9809"/>
                    <a:pt x="11640" y="9748"/>
                    <a:pt x="11853" y="9679"/>
                  </a:cubicBezTo>
                  <a:cubicBezTo>
                    <a:pt x="12750" y="9389"/>
                    <a:pt x="13646" y="8966"/>
                    <a:pt x="14224" y="8223"/>
                  </a:cubicBezTo>
                  <a:cubicBezTo>
                    <a:pt x="15001" y="7220"/>
                    <a:pt x="14919" y="6022"/>
                    <a:pt x="15087" y="4839"/>
                  </a:cubicBezTo>
                  <a:cubicBezTo>
                    <a:pt x="15279" y="3497"/>
                    <a:pt x="14384" y="1988"/>
                    <a:pt x="12996" y="1723"/>
                  </a:cubicBezTo>
                  <a:cubicBezTo>
                    <a:pt x="12909" y="1706"/>
                    <a:pt x="12818" y="1699"/>
                    <a:pt x="12724" y="1699"/>
                  </a:cubicBezTo>
                  <a:cubicBezTo>
                    <a:pt x="12027" y="1699"/>
                    <a:pt x="11176" y="2112"/>
                    <a:pt x="10499" y="2196"/>
                  </a:cubicBezTo>
                  <a:cubicBezTo>
                    <a:pt x="10098" y="2246"/>
                    <a:pt x="9694" y="2271"/>
                    <a:pt x="9291" y="2271"/>
                  </a:cubicBezTo>
                  <a:cubicBezTo>
                    <a:pt x="8766" y="2271"/>
                    <a:pt x="8242" y="2229"/>
                    <a:pt x="7724" y="2145"/>
                  </a:cubicBezTo>
                  <a:cubicBezTo>
                    <a:pt x="7038" y="2032"/>
                    <a:pt x="6370" y="1840"/>
                    <a:pt x="5730" y="1571"/>
                  </a:cubicBezTo>
                  <a:cubicBezTo>
                    <a:pt x="5386" y="1427"/>
                    <a:pt x="5053" y="1260"/>
                    <a:pt x="4733" y="1068"/>
                  </a:cubicBezTo>
                  <a:cubicBezTo>
                    <a:pt x="4420" y="879"/>
                    <a:pt x="4109" y="675"/>
                    <a:pt x="3797" y="487"/>
                  </a:cubicBezTo>
                  <a:cubicBezTo>
                    <a:pt x="3540" y="333"/>
                    <a:pt x="3274" y="189"/>
                    <a:pt x="2988" y="97"/>
                  </a:cubicBezTo>
                  <a:cubicBezTo>
                    <a:pt x="2788" y="33"/>
                    <a:pt x="2578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9442203" y="-1059847"/>
              <a:ext cx="590172" cy="274764"/>
            </a:xfrm>
            <a:custGeom>
              <a:avLst/>
              <a:gdLst/>
              <a:ahLst/>
              <a:cxnLst/>
              <a:rect l="l" t="t" r="r" b="b"/>
              <a:pathLst>
                <a:path w="27633" h="12865" extrusionOk="0">
                  <a:moveTo>
                    <a:pt x="14723" y="0"/>
                  </a:moveTo>
                  <a:cubicBezTo>
                    <a:pt x="14408" y="0"/>
                    <a:pt x="14093" y="73"/>
                    <a:pt x="13814" y="222"/>
                  </a:cubicBezTo>
                  <a:cubicBezTo>
                    <a:pt x="13421" y="432"/>
                    <a:pt x="13148" y="786"/>
                    <a:pt x="13011" y="1199"/>
                  </a:cubicBezTo>
                  <a:cubicBezTo>
                    <a:pt x="2198" y="1847"/>
                    <a:pt x="230" y="7130"/>
                    <a:pt x="16" y="7839"/>
                  </a:cubicBezTo>
                  <a:cubicBezTo>
                    <a:pt x="1" y="7887"/>
                    <a:pt x="1" y="7939"/>
                    <a:pt x="17" y="7989"/>
                  </a:cubicBezTo>
                  <a:lnTo>
                    <a:pt x="1538" y="12693"/>
                  </a:lnTo>
                  <a:cubicBezTo>
                    <a:pt x="1574" y="12803"/>
                    <a:pt x="1674" y="12864"/>
                    <a:pt x="1776" y="12864"/>
                  </a:cubicBezTo>
                  <a:cubicBezTo>
                    <a:pt x="1840" y="12864"/>
                    <a:pt x="1906" y="12839"/>
                    <a:pt x="1957" y="12786"/>
                  </a:cubicBezTo>
                  <a:cubicBezTo>
                    <a:pt x="6037" y="8612"/>
                    <a:pt x="9788" y="6768"/>
                    <a:pt x="12631" y="5988"/>
                  </a:cubicBezTo>
                  <a:cubicBezTo>
                    <a:pt x="12631" y="5989"/>
                    <a:pt x="12631" y="5992"/>
                    <a:pt x="12633" y="5994"/>
                  </a:cubicBezTo>
                  <a:cubicBezTo>
                    <a:pt x="13367" y="8107"/>
                    <a:pt x="15754" y="9278"/>
                    <a:pt x="17780" y="9825"/>
                  </a:cubicBezTo>
                  <a:cubicBezTo>
                    <a:pt x="18748" y="10086"/>
                    <a:pt x="19751" y="10217"/>
                    <a:pt x="20754" y="10217"/>
                  </a:cubicBezTo>
                  <a:cubicBezTo>
                    <a:pt x="21700" y="10217"/>
                    <a:pt x="22647" y="10100"/>
                    <a:pt x="23563" y="9865"/>
                  </a:cubicBezTo>
                  <a:cubicBezTo>
                    <a:pt x="23779" y="9810"/>
                    <a:pt x="23994" y="9748"/>
                    <a:pt x="24207" y="9679"/>
                  </a:cubicBezTo>
                  <a:cubicBezTo>
                    <a:pt x="25103" y="9389"/>
                    <a:pt x="25999" y="8966"/>
                    <a:pt x="26577" y="8223"/>
                  </a:cubicBezTo>
                  <a:cubicBezTo>
                    <a:pt x="27355" y="7222"/>
                    <a:pt x="27274" y="6022"/>
                    <a:pt x="27442" y="4839"/>
                  </a:cubicBezTo>
                  <a:cubicBezTo>
                    <a:pt x="27633" y="3497"/>
                    <a:pt x="26694" y="2161"/>
                    <a:pt x="25351" y="1723"/>
                  </a:cubicBezTo>
                  <a:cubicBezTo>
                    <a:pt x="25208" y="1676"/>
                    <a:pt x="25064" y="1657"/>
                    <a:pt x="24919" y="1657"/>
                  </a:cubicBezTo>
                  <a:cubicBezTo>
                    <a:pt x="24214" y="1657"/>
                    <a:pt x="23490" y="2117"/>
                    <a:pt x="22853" y="2196"/>
                  </a:cubicBezTo>
                  <a:cubicBezTo>
                    <a:pt x="22451" y="2246"/>
                    <a:pt x="22046" y="2271"/>
                    <a:pt x="21641" y="2271"/>
                  </a:cubicBezTo>
                  <a:cubicBezTo>
                    <a:pt x="21118" y="2271"/>
                    <a:pt x="20595" y="2229"/>
                    <a:pt x="20077" y="2145"/>
                  </a:cubicBezTo>
                  <a:cubicBezTo>
                    <a:pt x="19393" y="2032"/>
                    <a:pt x="18725" y="1840"/>
                    <a:pt x="18085" y="1571"/>
                  </a:cubicBezTo>
                  <a:cubicBezTo>
                    <a:pt x="17741" y="1427"/>
                    <a:pt x="17408" y="1260"/>
                    <a:pt x="17088" y="1068"/>
                  </a:cubicBezTo>
                  <a:cubicBezTo>
                    <a:pt x="16775" y="879"/>
                    <a:pt x="16464" y="675"/>
                    <a:pt x="16152" y="487"/>
                  </a:cubicBezTo>
                  <a:cubicBezTo>
                    <a:pt x="15895" y="331"/>
                    <a:pt x="15629" y="189"/>
                    <a:pt x="15343" y="97"/>
                  </a:cubicBezTo>
                  <a:cubicBezTo>
                    <a:pt x="15143" y="33"/>
                    <a:pt x="14933" y="0"/>
                    <a:pt x="14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1" name="Google Shape;1481;p51"/>
            <p:cNvSpPr/>
            <p:nvPr/>
          </p:nvSpPr>
          <p:spPr>
            <a:xfrm>
              <a:off x="9753189" y="-1035735"/>
              <a:ext cx="51963" cy="152770"/>
            </a:xfrm>
            <a:custGeom>
              <a:avLst/>
              <a:gdLst/>
              <a:ahLst/>
              <a:cxnLst/>
              <a:rect l="l" t="t" r="r" b="b"/>
              <a:pathLst>
                <a:path w="2433" h="7153" extrusionOk="0">
                  <a:moveTo>
                    <a:pt x="1648" y="0"/>
                  </a:moveTo>
                  <a:cubicBezTo>
                    <a:pt x="1638" y="0"/>
                    <a:pt x="1628" y="1"/>
                    <a:pt x="1618" y="2"/>
                  </a:cubicBezTo>
                  <a:cubicBezTo>
                    <a:pt x="1498" y="20"/>
                    <a:pt x="1414" y="131"/>
                    <a:pt x="1430" y="252"/>
                  </a:cubicBezTo>
                  <a:cubicBezTo>
                    <a:pt x="1436" y="292"/>
                    <a:pt x="1969" y="4317"/>
                    <a:pt x="111" y="6800"/>
                  </a:cubicBezTo>
                  <a:cubicBezTo>
                    <a:pt x="1" y="6945"/>
                    <a:pt x="105" y="7152"/>
                    <a:pt x="286" y="7152"/>
                  </a:cubicBezTo>
                  <a:cubicBezTo>
                    <a:pt x="357" y="7152"/>
                    <a:pt x="421" y="7119"/>
                    <a:pt x="463" y="7064"/>
                  </a:cubicBezTo>
                  <a:cubicBezTo>
                    <a:pt x="2433" y="4434"/>
                    <a:pt x="1889" y="363"/>
                    <a:pt x="1865" y="190"/>
                  </a:cubicBezTo>
                  <a:cubicBezTo>
                    <a:pt x="1850" y="80"/>
                    <a:pt x="1756" y="0"/>
                    <a:pt x="1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2" name="Google Shape;1482;p51"/>
            <p:cNvSpPr/>
            <p:nvPr/>
          </p:nvSpPr>
          <p:spPr>
            <a:xfrm>
              <a:off x="9861920" y="-1005642"/>
              <a:ext cx="47414" cy="157939"/>
            </a:xfrm>
            <a:custGeom>
              <a:avLst/>
              <a:gdLst/>
              <a:ahLst/>
              <a:cxnLst/>
              <a:rect l="l" t="t" r="r" b="b"/>
              <a:pathLst>
                <a:path w="2220" h="7395" extrusionOk="0">
                  <a:moveTo>
                    <a:pt x="1369" y="0"/>
                  </a:moveTo>
                  <a:cubicBezTo>
                    <a:pt x="1357" y="0"/>
                    <a:pt x="1346" y="1"/>
                    <a:pt x="1335" y="3"/>
                  </a:cubicBezTo>
                  <a:cubicBezTo>
                    <a:pt x="1216" y="22"/>
                    <a:pt x="1134" y="134"/>
                    <a:pt x="1150" y="252"/>
                  </a:cubicBezTo>
                  <a:cubicBezTo>
                    <a:pt x="1158" y="291"/>
                    <a:pt x="1758" y="4247"/>
                    <a:pt x="88" y="7061"/>
                  </a:cubicBezTo>
                  <a:cubicBezTo>
                    <a:pt x="0" y="7209"/>
                    <a:pt x="107" y="7395"/>
                    <a:pt x="277" y="7395"/>
                  </a:cubicBezTo>
                  <a:cubicBezTo>
                    <a:pt x="355" y="7395"/>
                    <a:pt x="427" y="7354"/>
                    <a:pt x="466" y="7287"/>
                  </a:cubicBezTo>
                  <a:cubicBezTo>
                    <a:pt x="2219" y="4334"/>
                    <a:pt x="1613" y="351"/>
                    <a:pt x="1586" y="183"/>
                  </a:cubicBezTo>
                  <a:cubicBezTo>
                    <a:pt x="1567" y="76"/>
                    <a:pt x="1474" y="0"/>
                    <a:pt x="1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9968110" y="-1017432"/>
              <a:ext cx="49015" cy="152706"/>
            </a:xfrm>
            <a:custGeom>
              <a:avLst/>
              <a:gdLst/>
              <a:ahLst/>
              <a:cxnLst/>
              <a:rect l="l" t="t" r="r" b="b"/>
              <a:pathLst>
                <a:path w="2295" h="7150" extrusionOk="0">
                  <a:moveTo>
                    <a:pt x="537" y="1"/>
                  </a:moveTo>
                  <a:cubicBezTo>
                    <a:pt x="504" y="1"/>
                    <a:pt x="471" y="8"/>
                    <a:pt x="440" y="24"/>
                  </a:cubicBezTo>
                  <a:cubicBezTo>
                    <a:pt x="332" y="76"/>
                    <a:pt x="287" y="207"/>
                    <a:pt x="340" y="316"/>
                  </a:cubicBezTo>
                  <a:cubicBezTo>
                    <a:pt x="355" y="346"/>
                    <a:pt x="1803" y="3377"/>
                    <a:pt x="75" y="6830"/>
                  </a:cubicBezTo>
                  <a:cubicBezTo>
                    <a:pt x="0" y="6977"/>
                    <a:pt x="107" y="7150"/>
                    <a:pt x="272" y="7150"/>
                  </a:cubicBezTo>
                  <a:cubicBezTo>
                    <a:pt x="355" y="7150"/>
                    <a:pt x="431" y="7102"/>
                    <a:pt x="469" y="7028"/>
                  </a:cubicBezTo>
                  <a:cubicBezTo>
                    <a:pt x="2294" y="3382"/>
                    <a:pt x="799" y="253"/>
                    <a:pt x="734" y="123"/>
                  </a:cubicBezTo>
                  <a:cubicBezTo>
                    <a:pt x="696" y="46"/>
                    <a:pt x="618" y="1"/>
                    <a:pt x="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84" name="Google Shape;1484;p51"/>
          <p:cNvGrpSpPr/>
          <p:nvPr/>
        </p:nvGrpSpPr>
        <p:grpSpPr>
          <a:xfrm>
            <a:off x="8257345" y="827698"/>
            <a:ext cx="157330" cy="193297"/>
            <a:chOff x="6898877" y="1848546"/>
            <a:chExt cx="139561" cy="171498"/>
          </a:xfrm>
        </p:grpSpPr>
        <p:sp>
          <p:nvSpPr>
            <p:cNvPr id="1485" name="Google Shape;1485;p51"/>
            <p:cNvSpPr/>
            <p:nvPr/>
          </p:nvSpPr>
          <p:spPr>
            <a:xfrm>
              <a:off x="6898877" y="1891743"/>
              <a:ext cx="20507" cy="25812"/>
            </a:xfrm>
            <a:custGeom>
              <a:avLst/>
              <a:gdLst/>
              <a:ahLst/>
              <a:cxnLst/>
              <a:rect l="l" t="t" r="r" b="b"/>
              <a:pathLst>
                <a:path w="1156" h="1455" extrusionOk="0">
                  <a:moveTo>
                    <a:pt x="565" y="1"/>
                  </a:moveTo>
                  <a:cubicBezTo>
                    <a:pt x="558" y="1"/>
                    <a:pt x="552" y="1"/>
                    <a:pt x="546" y="1"/>
                  </a:cubicBezTo>
                  <a:cubicBezTo>
                    <a:pt x="237" y="16"/>
                    <a:pt x="0" y="352"/>
                    <a:pt x="19" y="752"/>
                  </a:cubicBezTo>
                  <a:cubicBezTo>
                    <a:pt x="37" y="1145"/>
                    <a:pt x="290" y="1454"/>
                    <a:pt x="590" y="1454"/>
                  </a:cubicBezTo>
                  <a:cubicBezTo>
                    <a:pt x="596" y="1454"/>
                    <a:pt x="603" y="1454"/>
                    <a:pt x="610" y="1454"/>
                  </a:cubicBezTo>
                  <a:cubicBezTo>
                    <a:pt x="919" y="1441"/>
                    <a:pt x="1156" y="1104"/>
                    <a:pt x="1137" y="703"/>
                  </a:cubicBezTo>
                  <a:cubicBezTo>
                    <a:pt x="1121" y="310"/>
                    <a:pt x="867" y="1"/>
                    <a:pt x="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7017948" y="1899194"/>
              <a:ext cx="20490" cy="25812"/>
            </a:xfrm>
            <a:custGeom>
              <a:avLst/>
              <a:gdLst/>
              <a:ahLst/>
              <a:cxnLst/>
              <a:rect l="l" t="t" r="r" b="b"/>
              <a:pathLst>
                <a:path w="1155" h="1455" extrusionOk="0">
                  <a:moveTo>
                    <a:pt x="564" y="1"/>
                  </a:moveTo>
                  <a:cubicBezTo>
                    <a:pt x="557" y="1"/>
                    <a:pt x="551" y="1"/>
                    <a:pt x="545" y="1"/>
                  </a:cubicBezTo>
                  <a:cubicBezTo>
                    <a:pt x="236" y="14"/>
                    <a:pt x="1" y="351"/>
                    <a:pt x="18" y="752"/>
                  </a:cubicBezTo>
                  <a:cubicBezTo>
                    <a:pt x="35" y="1145"/>
                    <a:pt x="290" y="1454"/>
                    <a:pt x="590" y="1454"/>
                  </a:cubicBezTo>
                  <a:cubicBezTo>
                    <a:pt x="597" y="1454"/>
                    <a:pt x="603" y="1454"/>
                    <a:pt x="609" y="1454"/>
                  </a:cubicBezTo>
                  <a:cubicBezTo>
                    <a:pt x="918" y="1441"/>
                    <a:pt x="1155" y="1104"/>
                    <a:pt x="1136" y="703"/>
                  </a:cubicBezTo>
                  <a:cubicBezTo>
                    <a:pt x="1120" y="310"/>
                    <a:pt x="86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6927545" y="1848546"/>
              <a:ext cx="38673" cy="109332"/>
            </a:xfrm>
            <a:custGeom>
              <a:avLst/>
              <a:gdLst/>
              <a:ahLst/>
              <a:cxnLst/>
              <a:rect l="l" t="t" r="r" b="b"/>
              <a:pathLst>
                <a:path w="2180" h="6163" extrusionOk="0">
                  <a:moveTo>
                    <a:pt x="1424" y="0"/>
                  </a:moveTo>
                  <a:cubicBezTo>
                    <a:pt x="1390" y="0"/>
                    <a:pt x="1356" y="20"/>
                    <a:pt x="1343" y="64"/>
                  </a:cubicBezTo>
                  <a:cubicBezTo>
                    <a:pt x="864" y="1683"/>
                    <a:pt x="0" y="6036"/>
                    <a:pt x="796" y="6151"/>
                  </a:cubicBezTo>
                  <a:cubicBezTo>
                    <a:pt x="851" y="6159"/>
                    <a:pt x="907" y="6163"/>
                    <a:pt x="964" y="6163"/>
                  </a:cubicBezTo>
                  <a:cubicBezTo>
                    <a:pt x="1372" y="6163"/>
                    <a:pt x="1807" y="5969"/>
                    <a:pt x="2066" y="5752"/>
                  </a:cubicBezTo>
                  <a:cubicBezTo>
                    <a:pt x="2180" y="5657"/>
                    <a:pt x="2112" y="5497"/>
                    <a:pt x="1991" y="5497"/>
                  </a:cubicBezTo>
                  <a:cubicBezTo>
                    <a:pt x="1967" y="5497"/>
                    <a:pt x="1941" y="5503"/>
                    <a:pt x="1914" y="5518"/>
                  </a:cubicBezTo>
                  <a:cubicBezTo>
                    <a:pt x="1766" y="5595"/>
                    <a:pt x="1453" y="5761"/>
                    <a:pt x="1202" y="5761"/>
                  </a:cubicBezTo>
                  <a:cubicBezTo>
                    <a:pt x="1099" y="5761"/>
                    <a:pt x="1006" y="5732"/>
                    <a:pt x="940" y="5658"/>
                  </a:cubicBezTo>
                  <a:cubicBezTo>
                    <a:pt x="662" y="5341"/>
                    <a:pt x="1374" y="1127"/>
                    <a:pt x="1511" y="103"/>
                  </a:cubicBezTo>
                  <a:cubicBezTo>
                    <a:pt x="1520" y="39"/>
                    <a:pt x="1472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8" name="Google Shape;1488;p51"/>
            <p:cNvSpPr/>
            <p:nvPr/>
          </p:nvSpPr>
          <p:spPr>
            <a:xfrm flipH="1">
              <a:off x="6966227" y="1997745"/>
              <a:ext cx="45663" cy="22299"/>
            </a:xfrm>
            <a:custGeom>
              <a:avLst/>
              <a:gdLst/>
              <a:ahLst/>
              <a:cxnLst/>
              <a:rect l="l" t="t" r="r" b="b"/>
              <a:pathLst>
                <a:path w="2574" h="1257" extrusionOk="0">
                  <a:moveTo>
                    <a:pt x="109" y="1"/>
                  </a:moveTo>
                  <a:cubicBezTo>
                    <a:pt x="53" y="1"/>
                    <a:pt x="1" y="46"/>
                    <a:pt x="21" y="118"/>
                  </a:cubicBezTo>
                  <a:cubicBezTo>
                    <a:pt x="236" y="846"/>
                    <a:pt x="850" y="1256"/>
                    <a:pt x="1497" y="1256"/>
                  </a:cubicBezTo>
                  <a:cubicBezTo>
                    <a:pt x="1851" y="1256"/>
                    <a:pt x="2214" y="1134"/>
                    <a:pt x="2528" y="874"/>
                  </a:cubicBezTo>
                  <a:cubicBezTo>
                    <a:pt x="2574" y="836"/>
                    <a:pt x="2546" y="769"/>
                    <a:pt x="2498" y="769"/>
                  </a:cubicBezTo>
                  <a:cubicBezTo>
                    <a:pt x="2488" y="769"/>
                    <a:pt x="2477" y="771"/>
                    <a:pt x="2467" y="777"/>
                  </a:cubicBezTo>
                  <a:cubicBezTo>
                    <a:pt x="2203" y="931"/>
                    <a:pt x="1921" y="1003"/>
                    <a:pt x="1645" y="1003"/>
                  </a:cubicBezTo>
                  <a:cubicBezTo>
                    <a:pt x="1044" y="1003"/>
                    <a:pt x="475" y="659"/>
                    <a:pt x="202" y="62"/>
                  </a:cubicBezTo>
                  <a:cubicBezTo>
                    <a:pt x="182" y="19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489" name="Google Shape;1489;p51"/>
          <p:cNvSpPr/>
          <p:nvPr/>
        </p:nvSpPr>
        <p:spPr>
          <a:xfrm>
            <a:off x="8546977" y="876423"/>
            <a:ext cx="35973" cy="46204"/>
          </a:xfrm>
          <a:custGeom>
            <a:avLst/>
            <a:gdLst/>
            <a:ahLst/>
            <a:cxnLst/>
            <a:rect l="l" t="t" r="r" b="b"/>
            <a:pathLst>
              <a:path w="2746" h="3527" extrusionOk="0">
                <a:moveTo>
                  <a:pt x="2161" y="1"/>
                </a:moveTo>
                <a:cubicBezTo>
                  <a:pt x="803" y="10"/>
                  <a:pt x="1" y="1515"/>
                  <a:pt x="36" y="2712"/>
                </a:cubicBezTo>
                <a:cubicBezTo>
                  <a:pt x="52" y="3227"/>
                  <a:pt x="168" y="3527"/>
                  <a:pt x="314" y="3527"/>
                </a:cubicBezTo>
                <a:cubicBezTo>
                  <a:pt x="375" y="3527"/>
                  <a:pt x="442" y="3473"/>
                  <a:pt x="509" y="3359"/>
                </a:cubicBezTo>
                <a:cubicBezTo>
                  <a:pt x="743" y="2958"/>
                  <a:pt x="1321" y="2688"/>
                  <a:pt x="1883" y="2688"/>
                </a:cubicBezTo>
                <a:cubicBezTo>
                  <a:pt x="2170" y="2688"/>
                  <a:pt x="2454" y="2759"/>
                  <a:pt x="2684" y="2918"/>
                </a:cubicBezTo>
                <a:cubicBezTo>
                  <a:pt x="2691" y="2923"/>
                  <a:pt x="2697" y="2925"/>
                  <a:pt x="2704" y="2925"/>
                </a:cubicBezTo>
                <a:cubicBezTo>
                  <a:pt x="2726" y="2925"/>
                  <a:pt x="2746" y="2899"/>
                  <a:pt x="2732" y="2875"/>
                </a:cubicBezTo>
                <a:cubicBezTo>
                  <a:pt x="2484" y="2434"/>
                  <a:pt x="2059" y="2263"/>
                  <a:pt x="1609" y="2263"/>
                </a:cubicBezTo>
                <a:cubicBezTo>
                  <a:pt x="1252" y="2263"/>
                  <a:pt x="879" y="2371"/>
                  <a:pt x="569" y="2538"/>
                </a:cubicBezTo>
                <a:cubicBezTo>
                  <a:pt x="696" y="1689"/>
                  <a:pt x="1110" y="395"/>
                  <a:pt x="2187" y="109"/>
                </a:cubicBezTo>
                <a:cubicBezTo>
                  <a:pt x="2254" y="92"/>
                  <a:pt x="2220" y="1"/>
                  <a:pt x="2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0" name="Google Shape;1490;p51"/>
          <p:cNvSpPr/>
          <p:nvPr/>
        </p:nvSpPr>
        <p:spPr>
          <a:xfrm>
            <a:off x="928418" y="1829324"/>
            <a:ext cx="54105" cy="26425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1" name="Google Shape;1491;p51"/>
          <p:cNvSpPr/>
          <p:nvPr/>
        </p:nvSpPr>
        <p:spPr>
          <a:xfrm>
            <a:off x="1034274" y="1734997"/>
            <a:ext cx="22407" cy="28296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2" y="0"/>
                </a:moveTo>
                <a:cubicBezTo>
                  <a:pt x="517" y="0"/>
                  <a:pt x="512" y="0"/>
                  <a:pt x="507" y="0"/>
                </a:cubicBezTo>
                <a:cubicBezTo>
                  <a:pt x="221" y="11"/>
                  <a:pt x="0" y="321"/>
                  <a:pt x="15" y="693"/>
                </a:cubicBezTo>
                <a:cubicBezTo>
                  <a:pt x="29" y="1058"/>
                  <a:pt x="264" y="1346"/>
                  <a:pt x="543" y="1346"/>
                </a:cubicBezTo>
                <a:cubicBezTo>
                  <a:pt x="548" y="1346"/>
                  <a:pt x="553" y="1346"/>
                  <a:pt x="558" y="1346"/>
                </a:cubicBezTo>
                <a:cubicBezTo>
                  <a:pt x="844" y="1335"/>
                  <a:pt x="1065" y="1025"/>
                  <a:pt x="1051" y="653"/>
                </a:cubicBezTo>
                <a:cubicBezTo>
                  <a:pt x="1037" y="288"/>
                  <a:pt x="802" y="0"/>
                  <a:pt x="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2" name="Google Shape;1492;p51"/>
          <p:cNvSpPr/>
          <p:nvPr/>
        </p:nvSpPr>
        <p:spPr>
          <a:xfrm>
            <a:off x="900945" y="1754211"/>
            <a:ext cx="22407" cy="28296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3" y="1"/>
                </a:moveTo>
                <a:cubicBezTo>
                  <a:pt x="518" y="1"/>
                  <a:pt x="512" y="1"/>
                  <a:pt x="507" y="1"/>
                </a:cubicBezTo>
                <a:cubicBezTo>
                  <a:pt x="221" y="12"/>
                  <a:pt x="0" y="322"/>
                  <a:pt x="15" y="692"/>
                </a:cubicBezTo>
                <a:cubicBezTo>
                  <a:pt x="29" y="1057"/>
                  <a:pt x="264" y="1345"/>
                  <a:pt x="543" y="1345"/>
                </a:cubicBezTo>
                <a:cubicBezTo>
                  <a:pt x="548" y="1345"/>
                  <a:pt x="553" y="1345"/>
                  <a:pt x="558" y="1345"/>
                </a:cubicBezTo>
                <a:cubicBezTo>
                  <a:pt x="844" y="1334"/>
                  <a:pt x="1065" y="1024"/>
                  <a:pt x="1051" y="653"/>
                </a:cubicBezTo>
                <a:cubicBezTo>
                  <a:pt x="1035" y="288"/>
                  <a:pt x="802" y="1"/>
                  <a:pt x="5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3" name="Google Shape;1493;p51"/>
          <p:cNvSpPr/>
          <p:nvPr/>
        </p:nvSpPr>
        <p:spPr>
          <a:xfrm>
            <a:off x="1012056" y="1662449"/>
            <a:ext cx="55850" cy="27161"/>
          </a:xfrm>
          <a:custGeom>
            <a:avLst/>
            <a:gdLst/>
            <a:ahLst/>
            <a:cxnLst/>
            <a:rect l="l" t="t" r="r" b="b"/>
            <a:pathLst>
              <a:path w="2657" h="1292" extrusionOk="0">
                <a:moveTo>
                  <a:pt x="1302" y="1"/>
                </a:moveTo>
                <a:cubicBezTo>
                  <a:pt x="587" y="1"/>
                  <a:pt x="9" y="276"/>
                  <a:pt x="4" y="628"/>
                </a:cubicBezTo>
                <a:cubicBezTo>
                  <a:pt x="0" y="984"/>
                  <a:pt x="588" y="1282"/>
                  <a:pt x="1319" y="1291"/>
                </a:cubicBezTo>
                <a:cubicBezTo>
                  <a:pt x="1331" y="1291"/>
                  <a:pt x="1342" y="1292"/>
                  <a:pt x="1354" y="1292"/>
                </a:cubicBezTo>
                <a:cubicBezTo>
                  <a:pt x="2068" y="1292"/>
                  <a:pt x="2646" y="1016"/>
                  <a:pt x="2651" y="665"/>
                </a:cubicBezTo>
                <a:cubicBezTo>
                  <a:pt x="2656" y="309"/>
                  <a:pt x="2067" y="10"/>
                  <a:pt x="1337" y="1"/>
                </a:cubicBezTo>
                <a:cubicBezTo>
                  <a:pt x="1326" y="1"/>
                  <a:pt x="1314" y="1"/>
                  <a:pt x="13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4" name="Google Shape;1494;p51"/>
          <p:cNvSpPr/>
          <p:nvPr/>
        </p:nvSpPr>
        <p:spPr>
          <a:xfrm>
            <a:off x="869878" y="1683156"/>
            <a:ext cx="57448" cy="31765"/>
          </a:xfrm>
          <a:custGeom>
            <a:avLst/>
            <a:gdLst/>
            <a:ahLst/>
            <a:cxnLst/>
            <a:rect l="l" t="t" r="r" b="b"/>
            <a:pathLst>
              <a:path w="2733" h="1511" extrusionOk="0">
                <a:moveTo>
                  <a:pt x="1931" y="1"/>
                </a:moveTo>
                <a:cubicBezTo>
                  <a:pt x="1697" y="1"/>
                  <a:pt x="1426" y="49"/>
                  <a:pt x="1148" y="149"/>
                </a:cubicBezTo>
                <a:cubicBezTo>
                  <a:pt x="462" y="397"/>
                  <a:pt x="1" y="869"/>
                  <a:pt x="123" y="1205"/>
                </a:cubicBezTo>
                <a:cubicBezTo>
                  <a:pt x="194" y="1405"/>
                  <a:pt x="457" y="1511"/>
                  <a:pt x="803" y="1511"/>
                </a:cubicBezTo>
                <a:cubicBezTo>
                  <a:pt x="1037" y="1511"/>
                  <a:pt x="1309" y="1462"/>
                  <a:pt x="1587" y="1362"/>
                </a:cubicBezTo>
                <a:cubicBezTo>
                  <a:pt x="2274" y="1114"/>
                  <a:pt x="2733" y="641"/>
                  <a:pt x="2613" y="306"/>
                </a:cubicBezTo>
                <a:cubicBezTo>
                  <a:pt x="2540" y="106"/>
                  <a:pt x="2277" y="1"/>
                  <a:pt x="1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5" name="Google Shape;1495;p51"/>
          <p:cNvSpPr/>
          <p:nvPr/>
        </p:nvSpPr>
        <p:spPr>
          <a:xfrm>
            <a:off x="985950" y="1691817"/>
            <a:ext cx="42923" cy="118882"/>
          </a:xfrm>
          <a:custGeom>
            <a:avLst/>
            <a:gdLst/>
            <a:ahLst/>
            <a:cxnLst/>
            <a:rect l="l" t="t" r="r" b="b"/>
            <a:pathLst>
              <a:path w="2042" h="5655" extrusionOk="0">
                <a:moveTo>
                  <a:pt x="279" y="1"/>
                </a:moveTo>
                <a:cubicBezTo>
                  <a:pt x="233" y="1"/>
                  <a:pt x="187" y="41"/>
                  <a:pt x="199" y="102"/>
                </a:cubicBezTo>
                <a:cubicBezTo>
                  <a:pt x="403" y="1037"/>
                  <a:pt x="1380" y="4869"/>
                  <a:pt x="1148" y="5182"/>
                </a:cubicBezTo>
                <a:cubicBezTo>
                  <a:pt x="1084" y="5268"/>
                  <a:pt x="981" y="5299"/>
                  <a:pt x="865" y="5299"/>
                </a:cubicBezTo>
                <a:cubicBezTo>
                  <a:pt x="641" y="5299"/>
                  <a:pt x="370" y="5184"/>
                  <a:pt x="237" y="5127"/>
                </a:cubicBezTo>
                <a:cubicBezTo>
                  <a:pt x="216" y="5117"/>
                  <a:pt x="195" y="5113"/>
                  <a:pt x="176" y="5113"/>
                </a:cubicBezTo>
                <a:cubicBezTo>
                  <a:pt x="59" y="5113"/>
                  <a:pt x="1" y="5273"/>
                  <a:pt x="116" y="5354"/>
                </a:cubicBezTo>
                <a:cubicBezTo>
                  <a:pt x="347" y="5518"/>
                  <a:pt x="712" y="5655"/>
                  <a:pt x="1060" y="5655"/>
                </a:cubicBezTo>
                <a:cubicBezTo>
                  <a:pt x="1148" y="5655"/>
                  <a:pt x="1235" y="5646"/>
                  <a:pt x="1318" y="5626"/>
                </a:cubicBezTo>
                <a:cubicBezTo>
                  <a:pt x="2042" y="5460"/>
                  <a:pt x="916" y="1510"/>
                  <a:pt x="351" y="54"/>
                </a:cubicBezTo>
                <a:cubicBezTo>
                  <a:pt x="337" y="17"/>
                  <a:pt x="308" y="1"/>
                  <a:pt x="2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96" name="Google Shape;1496;p51"/>
          <p:cNvSpPr/>
          <p:nvPr/>
        </p:nvSpPr>
        <p:spPr>
          <a:xfrm>
            <a:off x="733126" y="1722985"/>
            <a:ext cx="42158" cy="52345"/>
          </a:xfrm>
          <a:custGeom>
            <a:avLst/>
            <a:gdLst/>
            <a:ahLst/>
            <a:cxnLst/>
            <a:rect l="l" t="t" r="r" b="b"/>
            <a:pathLst>
              <a:path w="2512" h="3119" extrusionOk="0">
                <a:moveTo>
                  <a:pt x="446" y="1"/>
                </a:moveTo>
                <a:cubicBezTo>
                  <a:pt x="404" y="1"/>
                  <a:pt x="363" y="3"/>
                  <a:pt x="320" y="6"/>
                </a:cubicBezTo>
                <a:cubicBezTo>
                  <a:pt x="266" y="10"/>
                  <a:pt x="243" y="97"/>
                  <a:pt x="306" y="108"/>
                </a:cubicBezTo>
                <a:cubicBezTo>
                  <a:pt x="1320" y="290"/>
                  <a:pt x="1800" y="1452"/>
                  <a:pt x="1982" y="2226"/>
                </a:cubicBezTo>
                <a:cubicBezTo>
                  <a:pt x="1725" y="2114"/>
                  <a:pt x="1428" y="2045"/>
                  <a:pt x="1140" y="2045"/>
                </a:cubicBezTo>
                <a:cubicBezTo>
                  <a:pt x="674" y="2045"/>
                  <a:pt x="230" y="2226"/>
                  <a:pt x="13" y="2700"/>
                </a:cubicBezTo>
                <a:cubicBezTo>
                  <a:pt x="1" y="2722"/>
                  <a:pt x="19" y="2745"/>
                  <a:pt x="40" y="2745"/>
                </a:cubicBezTo>
                <a:cubicBezTo>
                  <a:pt x="46" y="2745"/>
                  <a:pt x="54" y="2742"/>
                  <a:pt x="60" y="2736"/>
                </a:cubicBezTo>
                <a:cubicBezTo>
                  <a:pt x="294" y="2543"/>
                  <a:pt x="605" y="2457"/>
                  <a:pt x="917" y="2457"/>
                </a:cubicBezTo>
                <a:cubicBezTo>
                  <a:pt x="1393" y="2457"/>
                  <a:pt x="1874" y="2657"/>
                  <a:pt x="2100" y="2978"/>
                </a:cubicBezTo>
                <a:cubicBezTo>
                  <a:pt x="2166" y="3073"/>
                  <a:pt x="2229" y="3118"/>
                  <a:pt x="2284" y="3118"/>
                </a:cubicBezTo>
                <a:cubicBezTo>
                  <a:pt x="2423" y="3118"/>
                  <a:pt x="2512" y="2832"/>
                  <a:pt x="2486" y="2345"/>
                </a:cubicBezTo>
                <a:cubicBezTo>
                  <a:pt x="2430" y="1276"/>
                  <a:pt x="1630" y="1"/>
                  <a:pt x="4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9"/>
          <p:cNvSpPr txBox="1">
            <a:spLocks noGrp="1"/>
          </p:cNvSpPr>
          <p:nvPr>
            <p:ph type="title" idx="2"/>
          </p:nvPr>
        </p:nvSpPr>
        <p:spPr>
          <a:xfrm>
            <a:off x="5688804" y="1777409"/>
            <a:ext cx="2511900" cy="789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STEP 1</a:t>
            </a:r>
          </a:p>
        </p:txBody>
      </p:sp>
      <p:sp>
        <p:nvSpPr>
          <p:cNvPr id="1376" name="Google Shape;1376;p49"/>
          <p:cNvSpPr txBox="1">
            <a:spLocks noGrp="1"/>
          </p:cNvSpPr>
          <p:nvPr>
            <p:ph type="subTitle" idx="1"/>
          </p:nvPr>
        </p:nvSpPr>
        <p:spPr>
          <a:xfrm>
            <a:off x="5813684" y="2411126"/>
            <a:ext cx="3179100" cy="5382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Cleaning The Data</a:t>
            </a:r>
          </a:p>
        </p:txBody>
      </p:sp>
      <p:sp>
        <p:nvSpPr>
          <p:cNvPr id="1377" name="Google Shape;1377;p49"/>
          <p:cNvSpPr txBox="1">
            <a:spLocks noGrp="1"/>
          </p:cNvSpPr>
          <p:nvPr>
            <p:ph type="body" idx="4294967295"/>
          </p:nvPr>
        </p:nvSpPr>
        <p:spPr>
          <a:xfrm>
            <a:off x="316272" y="961096"/>
            <a:ext cx="5876371" cy="424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SzPts val="1400"/>
            </a:pPr>
            <a:r>
              <a:rPr lang="en"/>
              <a:t>Since the client had no relationship between tables they used </a:t>
            </a:r>
            <a:r>
              <a:rPr lang="en" b="1"/>
              <a:t>redundant columns </a:t>
            </a:r>
            <a:r>
              <a:rPr lang="en"/>
              <a:t>in tables.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r>
              <a:rPr lang="en"/>
              <a:t>We </a:t>
            </a:r>
            <a:r>
              <a:rPr lang="en" b="1"/>
              <a:t>dropped the columns </a:t>
            </a:r>
            <a:r>
              <a:rPr lang="en"/>
              <a:t>and that are </a:t>
            </a:r>
            <a:r>
              <a:rPr lang="en" b="1"/>
              <a:t>not required </a:t>
            </a:r>
            <a:r>
              <a:rPr lang="en"/>
              <a:t>in the database.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r>
              <a:rPr lang="en"/>
              <a:t>Few of the rows had </a:t>
            </a:r>
            <a:r>
              <a:rPr lang="en" b="1"/>
              <a:t>repetitive values </a:t>
            </a:r>
            <a:r>
              <a:rPr lang="en"/>
              <a:t>for the primary keys of the table we </a:t>
            </a:r>
            <a:r>
              <a:rPr lang="en" b="1"/>
              <a:t>combined the rows on different formulas</a:t>
            </a:r>
            <a:r>
              <a:rPr lang="en"/>
              <a:t> using excel.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endParaRPr lang="en"/>
          </a:p>
          <a:p>
            <a:pPr marL="139700" indent="0">
              <a:buNone/>
            </a:pPr>
            <a:endParaRPr lang="en"/>
          </a:p>
        </p:txBody>
      </p:sp>
      <p:grpSp>
        <p:nvGrpSpPr>
          <p:cNvPr id="2" name="Google Shape;6812;p80">
            <a:extLst>
              <a:ext uri="{FF2B5EF4-FFF2-40B4-BE49-F238E27FC236}">
                <a16:creationId xmlns:a16="http://schemas.microsoft.com/office/drawing/2014/main" id="{3AA4F996-3D06-2A07-3CAB-ACD3B476B33D}"/>
              </a:ext>
            </a:extLst>
          </p:cNvPr>
          <p:cNvGrpSpPr/>
          <p:nvPr/>
        </p:nvGrpSpPr>
        <p:grpSpPr>
          <a:xfrm>
            <a:off x="6944754" y="2980784"/>
            <a:ext cx="1476840" cy="1688068"/>
            <a:chOff x="5985650" y="2860025"/>
            <a:chExt cx="1396075" cy="1539775"/>
          </a:xfrm>
        </p:grpSpPr>
        <p:sp>
          <p:nvSpPr>
            <p:cNvPr id="3" name="Google Shape;6813;p80">
              <a:extLst>
                <a:ext uri="{FF2B5EF4-FFF2-40B4-BE49-F238E27FC236}">
                  <a16:creationId xmlns:a16="http://schemas.microsoft.com/office/drawing/2014/main" id="{590E92C5-5E2B-65D3-AF44-467D8FCFB91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Google Shape;6814;p80">
              <a:extLst>
                <a:ext uri="{FF2B5EF4-FFF2-40B4-BE49-F238E27FC236}">
                  <a16:creationId xmlns:a16="http://schemas.microsoft.com/office/drawing/2014/main" id="{F78B8442-8937-220E-E615-AA3C848995D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Google Shape;6815;p80">
              <a:extLst>
                <a:ext uri="{FF2B5EF4-FFF2-40B4-BE49-F238E27FC236}">
                  <a16:creationId xmlns:a16="http://schemas.microsoft.com/office/drawing/2014/main" id="{D2875A9A-E863-E7E9-CEBF-8CE6E7AB1D0F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Google Shape;6816;p80">
              <a:extLst>
                <a:ext uri="{FF2B5EF4-FFF2-40B4-BE49-F238E27FC236}">
                  <a16:creationId xmlns:a16="http://schemas.microsoft.com/office/drawing/2014/main" id="{84CA6ECE-395F-9B6E-3F7C-DCF4669D63C9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Google Shape;6817;p80">
              <a:extLst>
                <a:ext uri="{FF2B5EF4-FFF2-40B4-BE49-F238E27FC236}">
                  <a16:creationId xmlns:a16="http://schemas.microsoft.com/office/drawing/2014/main" id="{2C09D661-CC30-9658-242D-746E2DE0025E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6818;p80">
              <a:extLst>
                <a:ext uri="{FF2B5EF4-FFF2-40B4-BE49-F238E27FC236}">
                  <a16:creationId xmlns:a16="http://schemas.microsoft.com/office/drawing/2014/main" id="{3C701B8B-0917-857F-8333-148DEA3CA2A9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6819;p80">
              <a:extLst>
                <a:ext uri="{FF2B5EF4-FFF2-40B4-BE49-F238E27FC236}">
                  <a16:creationId xmlns:a16="http://schemas.microsoft.com/office/drawing/2014/main" id="{42D3FC22-3487-20B1-D920-FD7370C91C40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Google Shape;6820;p80">
              <a:extLst>
                <a:ext uri="{FF2B5EF4-FFF2-40B4-BE49-F238E27FC236}">
                  <a16:creationId xmlns:a16="http://schemas.microsoft.com/office/drawing/2014/main" id="{8F2C4C17-5699-8602-9F29-E82C12137497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6821;p80">
              <a:extLst>
                <a:ext uri="{FF2B5EF4-FFF2-40B4-BE49-F238E27FC236}">
                  <a16:creationId xmlns:a16="http://schemas.microsoft.com/office/drawing/2014/main" id="{BF4ECE57-F860-11E0-A533-3AF0919ED08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6822;p80">
              <a:extLst>
                <a:ext uri="{FF2B5EF4-FFF2-40B4-BE49-F238E27FC236}">
                  <a16:creationId xmlns:a16="http://schemas.microsoft.com/office/drawing/2014/main" id="{F4AE76A5-2D5D-5063-B2D2-86BC0A4C90BA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6823;p80">
              <a:extLst>
                <a:ext uri="{FF2B5EF4-FFF2-40B4-BE49-F238E27FC236}">
                  <a16:creationId xmlns:a16="http://schemas.microsoft.com/office/drawing/2014/main" id="{0A9D8731-3B70-108B-7639-D8EA053D4E11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6824;p80">
              <a:extLst>
                <a:ext uri="{FF2B5EF4-FFF2-40B4-BE49-F238E27FC236}">
                  <a16:creationId xmlns:a16="http://schemas.microsoft.com/office/drawing/2014/main" id="{78931F9E-24FA-53C7-2E5D-A1F91C872FB8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6825;p80">
              <a:extLst>
                <a:ext uri="{FF2B5EF4-FFF2-40B4-BE49-F238E27FC236}">
                  <a16:creationId xmlns:a16="http://schemas.microsoft.com/office/drawing/2014/main" id="{E59716A8-F2CF-FD88-A422-3EEC721455E5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6826;p80">
              <a:extLst>
                <a:ext uri="{FF2B5EF4-FFF2-40B4-BE49-F238E27FC236}">
                  <a16:creationId xmlns:a16="http://schemas.microsoft.com/office/drawing/2014/main" id="{579C814A-211F-944F-1291-B8A0A6A7AE8D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6827;p80">
              <a:extLst>
                <a:ext uri="{FF2B5EF4-FFF2-40B4-BE49-F238E27FC236}">
                  <a16:creationId xmlns:a16="http://schemas.microsoft.com/office/drawing/2014/main" id="{67089DE0-4650-FE9D-4C3D-164461210D4C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6828;p80">
              <a:extLst>
                <a:ext uri="{FF2B5EF4-FFF2-40B4-BE49-F238E27FC236}">
                  <a16:creationId xmlns:a16="http://schemas.microsoft.com/office/drawing/2014/main" id="{5CF22C70-2E3C-2AE3-6256-48F557E287DB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6829;p80">
              <a:extLst>
                <a:ext uri="{FF2B5EF4-FFF2-40B4-BE49-F238E27FC236}">
                  <a16:creationId xmlns:a16="http://schemas.microsoft.com/office/drawing/2014/main" id="{CF670457-BC4C-4D96-8CF6-D4C623AA08D0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6830;p80">
              <a:extLst>
                <a:ext uri="{FF2B5EF4-FFF2-40B4-BE49-F238E27FC236}">
                  <a16:creationId xmlns:a16="http://schemas.microsoft.com/office/drawing/2014/main" id="{72BAB42F-D843-541E-52D5-1E5B05B10109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6831;p80">
              <a:extLst>
                <a:ext uri="{FF2B5EF4-FFF2-40B4-BE49-F238E27FC236}">
                  <a16:creationId xmlns:a16="http://schemas.microsoft.com/office/drawing/2014/main" id="{CE48A0E5-63C6-9FE1-800C-B784BA78983A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6832;p80">
              <a:extLst>
                <a:ext uri="{FF2B5EF4-FFF2-40B4-BE49-F238E27FC236}">
                  <a16:creationId xmlns:a16="http://schemas.microsoft.com/office/drawing/2014/main" id="{0F0A6E5E-971A-EC7F-1EB5-9EC9A4FE75FA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6833;p80">
              <a:extLst>
                <a:ext uri="{FF2B5EF4-FFF2-40B4-BE49-F238E27FC236}">
                  <a16:creationId xmlns:a16="http://schemas.microsoft.com/office/drawing/2014/main" id="{B4A64EA6-F723-8114-E50E-4F9AC79CE84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6834;p80">
              <a:extLst>
                <a:ext uri="{FF2B5EF4-FFF2-40B4-BE49-F238E27FC236}">
                  <a16:creationId xmlns:a16="http://schemas.microsoft.com/office/drawing/2014/main" id="{44A0F098-9318-0452-ED46-CFB05176D893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6835;p80">
              <a:extLst>
                <a:ext uri="{FF2B5EF4-FFF2-40B4-BE49-F238E27FC236}">
                  <a16:creationId xmlns:a16="http://schemas.microsoft.com/office/drawing/2014/main" id="{D3D3D559-59D7-2080-F9A9-B1EC63886F5A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6836;p80">
              <a:extLst>
                <a:ext uri="{FF2B5EF4-FFF2-40B4-BE49-F238E27FC236}">
                  <a16:creationId xmlns:a16="http://schemas.microsoft.com/office/drawing/2014/main" id="{445957AB-CE5A-B39E-556A-D5CF4F1FCD8E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6837;p80">
              <a:extLst>
                <a:ext uri="{FF2B5EF4-FFF2-40B4-BE49-F238E27FC236}">
                  <a16:creationId xmlns:a16="http://schemas.microsoft.com/office/drawing/2014/main" id="{2894F0A6-1B69-1221-4D39-1F4BEB1B8A8F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6838;p80">
              <a:extLst>
                <a:ext uri="{FF2B5EF4-FFF2-40B4-BE49-F238E27FC236}">
                  <a16:creationId xmlns:a16="http://schemas.microsoft.com/office/drawing/2014/main" id="{78C04CEA-AE4E-2180-4C14-6D4FB81BE88E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6839;p80">
              <a:extLst>
                <a:ext uri="{FF2B5EF4-FFF2-40B4-BE49-F238E27FC236}">
                  <a16:creationId xmlns:a16="http://schemas.microsoft.com/office/drawing/2014/main" id="{5E0CA9C1-AD78-BB4D-3615-5D1A5682AEBB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6840;p80">
              <a:extLst>
                <a:ext uri="{FF2B5EF4-FFF2-40B4-BE49-F238E27FC236}">
                  <a16:creationId xmlns:a16="http://schemas.microsoft.com/office/drawing/2014/main" id="{7D93F52A-E963-1C47-E564-2E2030FE53A2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6841;p80">
              <a:extLst>
                <a:ext uri="{FF2B5EF4-FFF2-40B4-BE49-F238E27FC236}">
                  <a16:creationId xmlns:a16="http://schemas.microsoft.com/office/drawing/2014/main" id="{6506842D-F30E-4F9C-AC8A-1E44A6EAE7FC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6842;p80">
              <a:extLst>
                <a:ext uri="{FF2B5EF4-FFF2-40B4-BE49-F238E27FC236}">
                  <a16:creationId xmlns:a16="http://schemas.microsoft.com/office/drawing/2014/main" id="{7295198D-8A17-9B92-EDA9-09B11E7F3B95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6843;p80">
              <a:extLst>
                <a:ext uri="{FF2B5EF4-FFF2-40B4-BE49-F238E27FC236}">
                  <a16:creationId xmlns:a16="http://schemas.microsoft.com/office/drawing/2014/main" id="{79486A8C-C6C6-CFF8-142D-525D6E3693AA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6844;p80">
              <a:extLst>
                <a:ext uri="{FF2B5EF4-FFF2-40B4-BE49-F238E27FC236}">
                  <a16:creationId xmlns:a16="http://schemas.microsoft.com/office/drawing/2014/main" id="{5F64CBEE-2BCD-A158-64D4-933C10F085C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9"/>
          <p:cNvSpPr txBox="1">
            <a:spLocks noGrp="1"/>
          </p:cNvSpPr>
          <p:nvPr>
            <p:ph type="title" idx="2"/>
          </p:nvPr>
        </p:nvSpPr>
        <p:spPr>
          <a:xfrm>
            <a:off x="5688804" y="1777409"/>
            <a:ext cx="2511900" cy="789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STEP 2</a:t>
            </a:r>
          </a:p>
        </p:txBody>
      </p:sp>
      <p:sp>
        <p:nvSpPr>
          <p:cNvPr id="1376" name="Google Shape;1376;p49"/>
          <p:cNvSpPr txBox="1">
            <a:spLocks noGrp="1"/>
          </p:cNvSpPr>
          <p:nvPr>
            <p:ph type="subTitle" idx="1"/>
          </p:nvPr>
        </p:nvSpPr>
        <p:spPr>
          <a:xfrm>
            <a:off x="6450873" y="2409152"/>
            <a:ext cx="2891247" cy="5382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600"/>
              </a:spcAft>
            </a:pPr>
            <a:r>
              <a:rPr lang="en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The Database</a:t>
            </a:r>
          </a:p>
        </p:txBody>
      </p:sp>
      <p:sp>
        <p:nvSpPr>
          <p:cNvPr id="1377" name="Google Shape;1377;p49"/>
          <p:cNvSpPr txBox="1">
            <a:spLocks noGrp="1"/>
          </p:cNvSpPr>
          <p:nvPr>
            <p:ph type="body" idx="4294967295"/>
          </p:nvPr>
        </p:nvSpPr>
        <p:spPr>
          <a:xfrm>
            <a:off x="573616" y="902274"/>
            <a:ext cx="5240068" cy="424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r>
              <a:rPr lang="en"/>
              <a:t>Then </a:t>
            </a:r>
            <a:r>
              <a:rPr lang="en" b="1"/>
              <a:t>created a schema </a:t>
            </a:r>
            <a:r>
              <a:rPr lang="en"/>
              <a:t>and added our cleaned tables.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r>
              <a:rPr lang="en" b="1"/>
              <a:t>Defined the relationships </a:t>
            </a:r>
            <a:r>
              <a:rPr lang="en"/>
              <a:t>based off the Relational Schema.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r>
              <a:rPr lang="en"/>
              <a:t>Defined the </a:t>
            </a:r>
            <a:r>
              <a:rPr lang="en" b="1"/>
              <a:t>primary keys </a:t>
            </a:r>
            <a:r>
              <a:rPr lang="en"/>
              <a:t>and </a:t>
            </a:r>
            <a:r>
              <a:rPr lang="en" b="1"/>
              <a:t>identified relationships</a:t>
            </a:r>
            <a:r>
              <a:rPr lang="en"/>
              <a:t>.</a:t>
            </a:r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endParaRPr lang="en"/>
          </a:p>
          <a:p>
            <a:pPr indent="-317500">
              <a:buSzPts val="1400"/>
            </a:pPr>
            <a:endParaRPr lang="en"/>
          </a:p>
          <a:p>
            <a:pPr marL="139700" indent="0">
              <a:buNone/>
            </a:pPr>
            <a:endParaRPr lang="en"/>
          </a:p>
        </p:txBody>
      </p:sp>
      <p:grpSp>
        <p:nvGrpSpPr>
          <p:cNvPr id="2" name="Google Shape;6909;p80">
            <a:extLst>
              <a:ext uri="{FF2B5EF4-FFF2-40B4-BE49-F238E27FC236}">
                <a16:creationId xmlns:a16="http://schemas.microsoft.com/office/drawing/2014/main" id="{9582BEBA-CD1D-9EB1-AA73-F1DD85A9A383}"/>
              </a:ext>
            </a:extLst>
          </p:cNvPr>
          <p:cNvGrpSpPr/>
          <p:nvPr/>
        </p:nvGrpSpPr>
        <p:grpSpPr>
          <a:xfrm>
            <a:off x="7176743" y="3266584"/>
            <a:ext cx="1121437" cy="1061576"/>
            <a:chOff x="7636443" y="1204988"/>
            <a:chExt cx="804565" cy="677795"/>
          </a:xfrm>
        </p:grpSpPr>
        <p:grpSp>
          <p:nvGrpSpPr>
            <p:cNvPr id="3" name="Google Shape;6910;p80">
              <a:extLst>
                <a:ext uri="{FF2B5EF4-FFF2-40B4-BE49-F238E27FC236}">
                  <a16:creationId xmlns:a16="http://schemas.microsoft.com/office/drawing/2014/main" id="{15E39AEA-6A65-82E2-6E6B-EC0228A6A031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3" name="Google Shape;6911;p80">
                <a:extLst>
                  <a:ext uri="{FF2B5EF4-FFF2-40B4-BE49-F238E27FC236}">
                    <a16:creationId xmlns:a16="http://schemas.microsoft.com/office/drawing/2014/main" id="{CEBF9A01-9A1C-00A2-836E-44918AA6CA21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Google Shape;6912;p80">
                <a:extLst>
                  <a:ext uri="{FF2B5EF4-FFF2-40B4-BE49-F238E27FC236}">
                    <a16:creationId xmlns:a16="http://schemas.microsoft.com/office/drawing/2014/main" id="{6CDCC085-EEE9-EA60-F1E0-D10E9AAB7C24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4" name="Google Shape;6913;p80">
              <a:extLst>
                <a:ext uri="{FF2B5EF4-FFF2-40B4-BE49-F238E27FC236}">
                  <a16:creationId xmlns:a16="http://schemas.microsoft.com/office/drawing/2014/main" id="{303AD0D0-AC19-7C5F-95D5-6E49041C469F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" name="Google Shape;6914;p80">
                <a:extLst>
                  <a:ext uri="{FF2B5EF4-FFF2-40B4-BE49-F238E27FC236}">
                    <a16:creationId xmlns:a16="http://schemas.microsoft.com/office/drawing/2014/main" id="{602352CA-7E19-0408-7106-9853A375F0AE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Google Shape;6915;p80">
                <a:extLst>
                  <a:ext uri="{FF2B5EF4-FFF2-40B4-BE49-F238E27FC236}">
                    <a16:creationId xmlns:a16="http://schemas.microsoft.com/office/drawing/2014/main" id="{C6F41F74-0669-768B-7AEE-17F3DB61A29B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" name="Google Shape;6916;p80">
              <a:extLst>
                <a:ext uri="{FF2B5EF4-FFF2-40B4-BE49-F238E27FC236}">
                  <a16:creationId xmlns:a16="http://schemas.microsoft.com/office/drawing/2014/main" id="{394D8528-5D4E-57C2-54A9-6070097C1913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9" name="Google Shape;6917;p80">
                <a:extLst>
                  <a:ext uri="{FF2B5EF4-FFF2-40B4-BE49-F238E27FC236}">
                    <a16:creationId xmlns:a16="http://schemas.microsoft.com/office/drawing/2014/main" id="{31432EAD-B203-3A42-8DF2-46CC0AF847A5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Google Shape;6918;p80">
                <a:extLst>
                  <a:ext uri="{FF2B5EF4-FFF2-40B4-BE49-F238E27FC236}">
                    <a16:creationId xmlns:a16="http://schemas.microsoft.com/office/drawing/2014/main" id="{AA1F9FE3-75DB-4C0D-B74F-BB62E8CE8E54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" name="Google Shape;6919;p80">
              <a:extLst>
                <a:ext uri="{FF2B5EF4-FFF2-40B4-BE49-F238E27FC236}">
                  <a16:creationId xmlns:a16="http://schemas.microsoft.com/office/drawing/2014/main" id="{D49CD785-D6E8-A674-610E-7451235B480D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7" name="Google Shape;6920;p80">
                <a:extLst>
                  <a:ext uri="{FF2B5EF4-FFF2-40B4-BE49-F238E27FC236}">
                    <a16:creationId xmlns:a16="http://schemas.microsoft.com/office/drawing/2014/main" id="{17E4A4C5-3E3C-E1A3-A685-BA100BB62837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Google Shape;6921;p80">
                <a:extLst>
                  <a:ext uri="{FF2B5EF4-FFF2-40B4-BE49-F238E27FC236}">
                    <a16:creationId xmlns:a16="http://schemas.microsoft.com/office/drawing/2014/main" id="{B139CFFB-E135-B5A8-423A-EAA47DCC9D6F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73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F6FF1D-408C-299D-D813-7753B5D2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26464"/>
            <a:ext cx="5717753" cy="3948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58"/>
          <p:cNvSpPr txBox="1">
            <a:spLocks noGrp="1"/>
          </p:cNvSpPr>
          <p:nvPr>
            <p:ph type="title"/>
          </p:nvPr>
        </p:nvSpPr>
        <p:spPr>
          <a:xfrm>
            <a:off x="1165031" y="2560525"/>
            <a:ext cx="43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Business insights</a:t>
            </a:r>
          </a:p>
        </p:txBody>
      </p:sp>
      <p:sp>
        <p:nvSpPr>
          <p:cNvPr id="1793" name="Google Shape;1793;p58"/>
          <p:cNvSpPr txBox="1">
            <a:spLocks noGrp="1"/>
          </p:cNvSpPr>
          <p:nvPr>
            <p:ph type="title" idx="2"/>
          </p:nvPr>
        </p:nvSpPr>
        <p:spPr>
          <a:xfrm>
            <a:off x="1165031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95" name="Google Shape;1795;p58"/>
          <p:cNvGrpSpPr/>
          <p:nvPr/>
        </p:nvGrpSpPr>
        <p:grpSpPr>
          <a:xfrm>
            <a:off x="5885340" y="1308286"/>
            <a:ext cx="2891235" cy="3346284"/>
            <a:chOff x="-3194600" y="-1375400"/>
            <a:chExt cx="2145150" cy="2482775"/>
          </a:xfrm>
        </p:grpSpPr>
        <p:sp>
          <p:nvSpPr>
            <p:cNvPr id="1796" name="Google Shape;1796;p58"/>
            <p:cNvSpPr/>
            <p:nvPr/>
          </p:nvSpPr>
          <p:spPr>
            <a:xfrm>
              <a:off x="-3181425" y="-1119000"/>
              <a:ext cx="328725" cy="2115525"/>
            </a:xfrm>
            <a:custGeom>
              <a:avLst/>
              <a:gdLst/>
              <a:ahLst/>
              <a:cxnLst/>
              <a:rect l="l" t="t" r="r" b="b"/>
              <a:pathLst>
                <a:path w="13149" h="84621" extrusionOk="0">
                  <a:moveTo>
                    <a:pt x="12159" y="0"/>
                  </a:moveTo>
                  <a:cubicBezTo>
                    <a:pt x="11702" y="0"/>
                    <a:pt x="11303" y="335"/>
                    <a:pt x="11234" y="800"/>
                  </a:cubicBezTo>
                  <a:lnTo>
                    <a:pt x="75" y="83563"/>
                  </a:lnTo>
                  <a:cubicBezTo>
                    <a:pt x="0" y="84124"/>
                    <a:pt x="436" y="84621"/>
                    <a:pt x="1002" y="84621"/>
                  </a:cubicBezTo>
                  <a:cubicBezTo>
                    <a:pt x="1468" y="84619"/>
                    <a:pt x="1863" y="84275"/>
                    <a:pt x="1926" y="83813"/>
                  </a:cubicBezTo>
                  <a:lnTo>
                    <a:pt x="13086" y="1049"/>
                  </a:lnTo>
                  <a:cubicBezTo>
                    <a:pt x="13148" y="541"/>
                    <a:pt x="12791" y="77"/>
                    <a:pt x="12283" y="9"/>
                  </a:cubicBezTo>
                  <a:cubicBezTo>
                    <a:pt x="12242" y="3"/>
                    <a:pt x="12200" y="0"/>
                    <a:pt x="12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-2744000" y="-1119225"/>
              <a:ext cx="342000" cy="2214125"/>
            </a:xfrm>
            <a:custGeom>
              <a:avLst/>
              <a:gdLst/>
              <a:ahLst/>
              <a:cxnLst/>
              <a:rect l="l" t="t" r="r" b="b"/>
              <a:pathLst>
                <a:path w="13680" h="88565" extrusionOk="0">
                  <a:moveTo>
                    <a:pt x="12684" y="0"/>
                  </a:moveTo>
                  <a:cubicBezTo>
                    <a:pt x="12223" y="0"/>
                    <a:pt x="11823" y="340"/>
                    <a:pt x="11759" y="809"/>
                  </a:cubicBezTo>
                  <a:lnTo>
                    <a:pt x="69" y="87505"/>
                  </a:lnTo>
                  <a:cubicBezTo>
                    <a:pt x="0" y="88016"/>
                    <a:pt x="359" y="88486"/>
                    <a:pt x="870" y="88555"/>
                  </a:cubicBezTo>
                  <a:cubicBezTo>
                    <a:pt x="911" y="88561"/>
                    <a:pt x="953" y="88564"/>
                    <a:pt x="997" y="88564"/>
                  </a:cubicBezTo>
                  <a:cubicBezTo>
                    <a:pt x="1462" y="88563"/>
                    <a:pt x="1857" y="88217"/>
                    <a:pt x="1920" y="87754"/>
                  </a:cubicBezTo>
                  <a:lnTo>
                    <a:pt x="13611" y="1058"/>
                  </a:lnTo>
                  <a:cubicBezTo>
                    <a:pt x="13679" y="547"/>
                    <a:pt x="13320" y="77"/>
                    <a:pt x="12810" y="9"/>
                  </a:cubicBezTo>
                  <a:cubicBezTo>
                    <a:pt x="12767" y="3"/>
                    <a:pt x="12725" y="0"/>
                    <a:pt x="12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-2072800" y="-1119225"/>
              <a:ext cx="341925" cy="2214125"/>
            </a:xfrm>
            <a:custGeom>
              <a:avLst/>
              <a:gdLst/>
              <a:ahLst/>
              <a:cxnLst/>
              <a:rect l="l" t="t" r="r" b="b"/>
              <a:pathLst>
                <a:path w="13677" h="88565" extrusionOk="0">
                  <a:moveTo>
                    <a:pt x="996" y="0"/>
                  </a:moveTo>
                  <a:cubicBezTo>
                    <a:pt x="954" y="0"/>
                    <a:pt x="912" y="3"/>
                    <a:pt x="870" y="9"/>
                  </a:cubicBezTo>
                  <a:cubicBezTo>
                    <a:pt x="358" y="77"/>
                    <a:pt x="0" y="547"/>
                    <a:pt x="69" y="1058"/>
                  </a:cubicBezTo>
                  <a:lnTo>
                    <a:pt x="11760" y="87754"/>
                  </a:lnTo>
                  <a:cubicBezTo>
                    <a:pt x="11821" y="88217"/>
                    <a:pt x="12216" y="88563"/>
                    <a:pt x="12683" y="88564"/>
                  </a:cubicBezTo>
                  <a:cubicBezTo>
                    <a:pt x="12725" y="88564"/>
                    <a:pt x="12767" y="88561"/>
                    <a:pt x="12809" y="88555"/>
                  </a:cubicBezTo>
                  <a:cubicBezTo>
                    <a:pt x="13319" y="88486"/>
                    <a:pt x="13677" y="88016"/>
                    <a:pt x="13609" y="87505"/>
                  </a:cubicBezTo>
                  <a:lnTo>
                    <a:pt x="1920" y="809"/>
                  </a:lnTo>
                  <a:cubicBezTo>
                    <a:pt x="1856" y="340"/>
                    <a:pt x="145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-3017500" y="-1375400"/>
              <a:ext cx="1298150" cy="1392225"/>
            </a:xfrm>
            <a:custGeom>
              <a:avLst/>
              <a:gdLst/>
              <a:ahLst/>
              <a:cxnLst/>
              <a:rect l="l" t="t" r="r" b="b"/>
              <a:pathLst>
                <a:path w="51926" h="55689" extrusionOk="0">
                  <a:moveTo>
                    <a:pt x="1" y="0"/>
                  </a:moveTo>
                  <a:lnTo>
                    <a:pt x="5605" y="55689"/>
                  </a:lnTo>
                  <a:lnTo>
                    <a:pt x="51925" y="55689"/>
                  </a:lnTo>
                  <a:lnTo>
                    <a:pt x="46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-2938100" y="16800"/>
              <a:ext cx="1260750" cy="115925"/>
            </a:xfrm>
            <a:custGeom>
              <a:avLst/>
              <a:gdLst/>
              <a:ahLst/>
              <a:cxnLst/>
              <a:rect l="l" t="t" r="r" b="b"/>
              <a:pathLst>
                <a:path w="50430" h="4637" extrusionOk="0">
                  <a:moveTo>
                    <a:pt x="0" y="1"/>
                  </a:moveTo>
                  <a:lnTo>
                    <a:pt x="0" y="4637"/>
                  </a:lnTo>
                  <a:lnTo>
                    <a:pt x="50430" y="4637"/>
                  </a:lnTo>
                  <a:lnTo>
                    <a:pt x="50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-3194600" y="424775"/>
              <a:ext cx="1500875" cy="120675"/>
            </a:xfrm>
            <a:custGeom>
              <a:avLst/>
              <a:gdLst/>
              <a:ahLst/>
              <a:cxnLst/>
              <a:rect l="l" t="t" r="r" b="b"/>
              <a:pathLst>
                <a:path w="60035" h="4827" extrusionOk="0">
                  <a:moveTo>
                    <a:pt x="996" y="0"/>
                  </a:moveTo>
                  <a:cubicBezTo>
                    <a:pt x="537" y="0"/>
                    <a:pt x="138" y="337"/>
                    <a:pt x="72" y="803"/>
                  </a:cubicBezTo>
                  <a:cubicBezTo>
                    <a:pt x="1" y="1315"/>
                    <a:pt x="355" y="1786"/>
                    <a:pt x="867" y="1858"/>
                  </a:cubicBezTo>
                  <a:lnTo>
                    <a:pt x="21851" y="4818"/>
                  </a:lnTo>
                  <a:cubicBezTo>
                    <a:pt x="21894" y="4824"/>
                    <a:pt x="21939" y="4827"/>
                    <a:pt x="21982" y="4827"/>
                  </a:cubicBezTo>
                  <a:lnTo>
                    <a:pt x="59102" y="4827"/>
                  </a:lnTo>
                  <a:cubicBezTo>
                    <a:pt x="59617" y="4827"/>
                    <a:pt x="60035" y="4408"/>
                    <a:pt x="60035" y="3893"/>
                  </a:cubicBezTo>
                  <a:cubicBezTo>
                    <a:pt x="60035" y="3378"/>
                    <a:pt x="59617" y="2959"/>
                    <a:pt x="59102" y="2959"/>
                  </a:cubicBezTo>
                  <a:lnTo>
                    <a:pt x="22047" y="2959"/>
                  </a:lnTo>
                  <a:lnTo>
                    <a:pt x="1127" y="10"/>
                  </a:lnTo>
                  <a:cubicBezTo>
                    <a:pt x="1083" y="3"/>
                    <a:pt x="1039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-2709850" y="-1033750"/>
              <a:ext cx="170325" cy="480050"/>
            </a:xfrm>
            <a:custGeom>
              <a:avLst/>
              <a:gdLst/>
              <a:ahLst/>
              <a:cxnLst/>
              <a:rect l="l" t="t" r="r" b="b"/>
              <a:pathLst>
                <a:path w="6813" h="19202" extrusionOk="0">
                  <a:moveTo>
                    <a:pt x="0" y="0"/>
                  </a:moveTo>
                  <a:lnTo>
                    <a:pt x="2003" y="19201"/>
                  </a:lnTo>
                  <a:lnTo>
                    <a:pt x="6812" y="1920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-2495975" y="-892075"/>
              <a:ext cx="153350" cy="338375"/>
            </a:xfrm>
            <a:custGeom>
              <a:avLst/>
              <a:gdLst/>
              <a:ahLst/>
              <a:cxnLst/>
              <a:rect l="l" t="t" r="r" b="b"/>
              <a:pathLst>
                <a:path w="6134" h="13535" extrusionOk="0">
                  <a:moveTo>
                    <a:pt x="1" y="0"/>
                  </a:moveTo>
                  <a:lnTo>
                    <a:pt x="1324" y="13534"/>
                  </a:lnTo>
                  <a:lnTo>
                    <a:pt x="6133" y="13534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-2303450" y="-927050"/>
              <a:ext cx="157725" cy="373350"/>
            </a:xfrm>
            <a:custGeom>
              <a:avLst/>
              <a:gdLst/>
              <a:ahLst/>
              <a:cxnLst/>
              <a:rect l="l" t="t" r="r" b="b"/>
              <a:pathLst>
                <a:path w="6309" h="14934" extrusionOk="0">
                  <a:moveTo>
                    <a:pt x="1" y="0"/>
                  </a:moveTo>
                  <a:lnTo>
                    <a:pt x="1499" y="14933"/>
                  </a:lnTo>
                  <a:lnTo>
                    <a:pt x="6308" y="14933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-2089750" y="-799675"/>
              <a:ext cx="140925" cy="245975"/>
            </a:xfrm>
            <a:custGeom>
              <a:avLst/>
              <a:gdLst/>
              <a:ahLst/>
              <a:cxnLst/>
              <a:rect l="l" t="t" r="r" b="b"/>
              <a:pathLst>
                <a:path w="5637" h="9839" extrusionOk="0">
                  <a:moveTo>
                    <a:pt x="0" y="1"/>
                  </a:moveTo>
                  <a:lnTo>
                    <a:pt x="826" y="9838"/>
                  </a:lnTo>
                  <a:lnTo>
                    <a:pt x="5636" y="9838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-2816150" y="-1150400"/>
              <a:ext cx="928400" cy="603775"/>
            </a:xfrm>
            <a:custGeom>
              <a:avLst/>
              <a:gdLst/>
              <a:ahLst/>
              <a:cxnLst/>
              <a:rect l="l" t="t" r="r" b="b"/>
              <a:pathLst>
                <a:path w="37136" h="24151" extrusionOk="0">
                  <a:moveTo>
                    <a:pt x="465" y="0"/>
                  </a:moveTo>
                  <a:lnTo>
                    <a:pt x="1" y="51"/>
                  </a:lnTo>
                  <a:lnTo>
                    <a:pt x="2590" y="24150"/>
                  </a:lnTo>
                  <a:lnTo>
                    <a:pt x="37136" y="24150"/>
                  </a:lnTo>
                  <a:lnTo>
                    <a:pt x="37136" y="23683"/>
                  </a:lnTo>
                  <a:lnTo>
                    <a:pt x="3010" y="2368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-2645125" y="-4866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7"/>
                  </a:lnTo>
                  <a:lnTo>
                    <a:pt x="16472" y="467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-2636275" y="-451975"/>
              <a:ext cx="176625" cy="11700"/>
            </a:xfrm>
            <a:custGeom>
              <a:avLst/>
              <a:gdLst/>
              <a:ahLst/>
              <a:cxnLst/>
              <a:rect l="l" t="t" r="r" b="b"/>
              <a:pathLst>
                <a:path w="7065" h="468" extrusionOk="0">
                  <a:moveTo>
                    <a:pt x="1" y="1"/>
                  </a:moveTo>
                  <a:lnTo>
                    <a:pt x="1" y="468"/>
                  </a:lnTo>
                  <a:lnTo>
                    <a:pt x="7064" y="468"/>
                  </a:lnTo>
                  <a:lnTo>
                    <a:pt x="7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-2420725" y="-451975"/>
              <a:ext cx="196275" cy="11700"/>
            </a:xfrm>
            <a:custGeom>
              <a:avLst/>
              <a:gdLst/>
              <a:ahLst/>
              <a:cxnLst/>
              <a:rect l="l" t="t" r="r" b="b"/>
              <a:pathLst>
                <a:path w="785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851" y="468"/>
                  </a:lnTo>
                  <a:lnTo>
                    <a:pt x="7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-2620475" y="-343575"/>
              <a:ext cx="321650" cy="11675"/>
            </a:xfrm>
            <a:custGeom>
              <a:avLst/>
              <a:gdLst/>
              <a:ahLst/>
              <a:cxnLst/>
              <a:rect l="l" t="t" r="r" b="b"/>
              <a:pathLst>
                <a:path w="12866" h="467" extrusionOk="0">
                  <a:moveTo>
                    <a:pt x="0" y="0"/>
                  </a:moveTo>
                  <a:lnTo>
                    <a:pt x="0" y="467"/>
                  </a:lnTo>
                  <a:lnTo>
                    <a:pt x="12866" y="467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-2632225" y="-377600"/>
              <a:ext cx="360450" cy="11675"/>
            </a:xfrm>
            <a:custGeom>
              <a:avLst/>
              <a:gdLst/>
              <a:ahLst/>
              <a:cxnLst/>
              <a:rect l="l" t="t" r="r" b="b"/>
              <a:pathLst>
                <a:path w="14418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4418" y="466"/>
                  </a:lnTo>
                  <a:lnTo>
                    <a:pt x="14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-2610050" y="-279825"/>
              <a:ext cx="205175" cy="11675"/>
            </a:xfrm>
            <a:custGeom>
              <a:avLst/>
              <a:gdLst/>
              <a:ahLst/>
              <a:cxnLst/>
              <a:rect l="l" t="t" r="r" b="b"/>
              <a:pathLst>
                <a:path w="820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206" y="467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-2368775" y="-279825"/>
              <a:ext cx="119175" cy="11675"/>
            </a:xfrm>
            <a:custGeom>
              <a:avLst/>
              <a:gdLst/>
              <a:ahLst/>
              <a:cxnLst/>
              <a:rect l="l" t="t" r="r" b="b"/>
              <a:pathLst>
                <a:path w="476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67" y="467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-2610050" y="-245125"/>
              <a:ext cx="268175" cy="11675"/>
            </a:xfrm>
            <a:custGeom>
              <a:avLst/>
              <a:gdLst/>
              <a:ahLst/>
              <a:cxnLst/>
              <a:rect l="l" t="t" r="r" b="b"/>
              <a:pathLst>
                <a:path w="10727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0726" y="466"/>
                  </a:lnTo>
                  <a:lnTo>
                    <a:pt x="10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-2602550" y="-175875"/>
              <a:ext cx="411850" cy="11700"/>
            </a:xfrm>
            <a:custGeom>
              <a:avLst/>
              <a:gdLst/>
              <a:ahLst/>
              <a:cxnLst/>
              <a:rect l="l" t="t" r="r" b="b"/>
              <a:pathLst>
                <a:path w="16474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3" y="468"/>
                  </a:lnTo>
                  <a:lnTo>
                    <a:pt x="16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-2594500" y="-141150"/>
              <a:ext cx="241425" cy="11700"/>
            </a:xfrm>
            <a:custGeom>
              <a:avLst/>
              <a:gdLst/>
              <a:ahLst/>
              <a:cxnLst/>
              <a:rect l="l" t="t" r="r" b="b"/>
              <a:pathLst>
                <a:path w="965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-2318850" y="-141150"/>
              <a:ext cx="136150" cy="11700"/>
            </a:xfrm>
            <a:custGeom>
              <a:avLst/>
              <a:gdLst/>
              <a:ahLst/>
              <a:cxnLst/>
              <a:rect l="l" t="t" r="r" b="b"/>
              <a:pathLst>
                <a:path w="544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-2389075" y="-11513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2" y="468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-2368425" y="-1083525"/>
              <a:ext cx="188750" cy="11700"/>
            </a:xfrm>
            <a:custGeom>
              <a:avLst/>
              <a:gdLst/>
              <a:ahLst/>
              <a:cxnLst/>
              <a:rect l="l" t="t" r="r" b="b"/>
              <a:pathLst>
                <a:path w="7550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550" y="468"/>
                  </a:lnTo>
                  <a:lnTo>
                    <a:pt x="75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-2381075" y="-1116625"/>
              <a:ext cx="241450" cy="11700"/>
            </a:xfrm>
            <a:custGeom>
              <a:avLst/>
              <a:gdLst/>
              <a:ahLst/>
              <a:cxnLst/>
              <a:rect l="l" t="t" r="r" b="b"/>
              <a:pathLst>
                <a:path w="9658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-2105425" y="-1116625"/>
              <a:ext cx="136175" cy="11700"/>
            </a:xfrm>
            <a:custGeom>
              <a:avLst/>
              <a:gdLst/>
              <a:ahLst/>
              <a:cxnLst/>
              <a:rect l="l" t="t" r="r" b="b"/>
              <a:pathLst>
                <a:path w="544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-2745125" y="-48305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8" y="2222"/>
                  </a:lnTo>
                  <a:lnTo>
                    <a:pt x="2511" y="2222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-2734700" y="-380250"/>
              <a:ext cx="62800" cy="55625"/>
            </a:xfrm>
            <a:custGeom>
              <a:avLst/>
              <a:gdLst/>
              <a:ahLst/>
              <a:cxnLst/>
              <a:rect l="l" t="t" r="r" b="b"/>
              <a:pathLst>
                <a:path w="2512" h="2225" extrusionOk="0">
                  <a:moveTo>
                    <a:pt x="1" y="0"/>
                  </a:moveTo>
                  <a:lnTo>
                    <a:pt x="288" y="2224"/>
                  </a:lnTo>
                  <a:lnTo>
                    <a:pt x="2512" y="222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-2724250" y="-2774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9" y="2223"/>
                  </a:lnTo>
                  <a:lnTo>
                    <a:pt x="2511" y="2223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-2713825" y="-1746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1" y="1"/>
                  </a:moveTo>
                  <a:lnTo>
                    <a:pt x="290" y="2223"/>
                  </a:lnTo>
                  <a:lnTo>
                    <a:pt x="2512" y="2223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-2195375" y="-850500"/>
              <a:ext cx="337000" cy="335550"/>
            </a:xfrm>
            <a:custGeom>
              <a:avLst/>
              <a:gdLst/>
              <a:ahLst/>
              <a:cxnLst/>
              <a:rect l="l" t="t" r="r" b="b"/>
              <a:pathLst>
                <a:path w="13480" h="13422" extrusionOk="0">
                  <a:moveTo>
                    <a:pt x="5523" y="0"/>
                  </a:moveTo>
                  <a:cubicBezTo>
                    <a:pt x="5511" y="0"/>
                    <a:pt x="5498" y="4"/>
                    <a:pt x="5485" y="12"/>
                  </a:cubicBezTo>
                  <a:cubicBezTo>
                    <a:pt x="3079" y="1486"/>
                    <a:pt x="544" y="3998"/>
                    <a:pt x="321" y="6972"/>
                  </a:cubicBezTo>
                  <a:cubicBezTo>
                    <a:pt x="128" y="9525"/>
                    <a:pt x="1728" y="12070"/>
                    <a:pt x="4110" y="13001"/>
                  </a:cubicBezTo>
                  <a:cubicBezTo>
                    <a:pt x="4839" y="13286"/>
                    <a:pt x="5612" y="13422"/>
                    <a:pt x="6384" y="13422"/>
                  </a:cubicBezTo>
                  <a:cubicBezTo>
                    <a:pt x="8313" y="13422"/>
                    <a:pt x="10238" y="12570"/>
                    <a:pt x="11459" y="11045"/>
                  </a:cubicBezTo>
                  <a:cubicBezTo>
                    <a:pt x="13074" y="9031"/>
                    <a:pt x="13480" y="5969"/>
                    <a:pt x="12229" y="3669"/>
                  </a:cubicBezTo>
                  <a:cubicBezTo>
                    <a:pt x="11409" y="2162"/>
                    <a:pt x="10004" y="1492"/>
                    <a:pt x="8541" y="1492"/>
                  </a:cubicBezTo>
                  <a:cubicBezTo>
                    <a:pt x="7157" y="1492"/>
                    <a:pt x="5721" y="2092"/>
                    <a:pt x="4682" y="3147"/>
                  </a:cubicBezTo>
                  <a:cubicBezTo>
                    <a:pt x="4609" y="3220"/>
                    <a:pt x="4676" y="3318"/>
                    <a:pt x="4756" y="3318"/>
                  </a:cubicBezTo>
                  <a:cubicBezTo>
                    <a:pt x="4779" y="3318"/>
                    <a:pt x="4803" y="3310"/>
                    <a:pt x="4825" y="3291"/>
                  </a:cubicBezTo>
                  <a:cubicBezTo>
                    <a:pt x="5890" y="2374"/>
                    <a:pt x="7145" y="1695"/>
                    <a:pt x="8489" y="1695"/>
                  </a:cubicBezTo>
                  <a:cubicBezTo>
                    <a:pt x="8977" y="1695"/>
                    <a:pt x="9476" y="1785"/>
                    <a:pt x="9982" y="1984"/>
                  </a:cubicBezTo>
                  <a:cubicBezTo>
                    <a:pt x="11711" y="2667"/>
                    <a:pt x="12499" y="4494"/>
                    <a:pt x="12588" y="6257"/>
                  </a:cubicBezTo>
                  <a:cubicBezTo>
                    <a:pt x="12748" y="9413"/>
                    <a:pt x="10650" y="12334"/>
                    <a:pt x="7498" y="12917"/>
                  </a:cubicBezTo>
                  <a:cubicBezTo>
                    <a:pt x="7134" y="12985"/>
                    <a:pt x="6771" y="13018"/>
                    <a:pt x="6413" y="13018"/>
                  </a:cubicBezTo>
                  <a:cubicBezTo>
                    <a:pt x="3706" y="13018"/>
                    <a:pt x="1301" y="11146"/>
                    <a:pt x="724" y="8389"/>
                  </a:cubicBezTo>
                  <a:cubicBezTo>
                    <a:pt x="1" y="4932"/>
                    <a:pt x="2838" y="1824"/>
                    <a:pt x="5560" y="140"/>
                  </a:cubicBezTo>
                  <a:cubicBezTo>
                    <a:pt x="5630" y="99"/>
                    <a:pt x="5588" y="0"/>
                    <a:pt x="5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-1482325" y="-396575"/>
              <a:ext cx="432875" cy="1472500"/>
            </a:xfrm>
            <a:custGeom>
              <a:avLst/>
              <a:gdLst/>
              <a:ahLst/>
              <a:cxnLst/>
              <a:rect l="l" t="t" r="r" b="b"/>
              <a:pathLst>
                <a:path w="17315" h="58900" extrusionOk="0">
                  <a:moveTo>
                    <a:pt x="6927" y="1"/>
                  </a:moveTo>
                  <a:cubicBezTo>
                    <a:pt x="4931" y="1"/>
                    <a:pt x="2810" y="1230"/>
                    <a:pt x="2022" y="4235"/>
                  </a:cubicBezTo>
                  <a:cubicBezTo>
                    <a:pt x="0" y="11932"/>
                    <a:pt x="3382" y="26739"/>
                    <a:pt x="3182" y="28590"/>
                  </a:cubicBezTo>
                  <a:cubicBezTo>
                    <a:pt x="2977" y="30439"/>
                    <a:pt x="7900" y="55296"/>
                    <a:pt x="7812" y="55742"/>
                  </a:cubicBezTo>
                  <a:cubicBezTo>
                    <a:pt x="7812" y="55742"/>
                    <a:pt x="6540" y="56402"/>
                    <a:pt x="5392" y="57107"/>
                  </a:cubicBezTo>
                  <a:cubicBezTo>
                    <a:pt x="4352" y="57747"/>
                    <a:pt x="3421" y="58432"/>
                    <a:pt x="3623" y="58700"/>
                  </a:cubicBezTo>
                  <a:cubicBezTo>
                    <a:pt x="3731" y="58841"/>
                    <a:pt x="4362" y="58899"/>
                    <a:pt x="5252" y="58899"/>
                  </a:cubicBezTo>
                  <a:cubicBezTo>
                    <a:pt x="7943" y="58899"/>
                    <a:pt x="13006" y="58365"/>
                    <a:pt x="13220" y="57936"/>
                  </a:cubicBezTo>
                  <a:cubicBezTo>
                    <a:pt x="13403" y="57563"/>
                    <a:pt x="13177" y="56821"/>
                    <a:pt x="13085" y="56035"/>
                  </a:cubicBezTo>
                  <a:cubicBezTo>
                    <a:pt x="13040" y="55622"/>
                    <a:pt x="13027" y="55197"/>
                    <a:pt x="13129" y="54811"/>
                  </a:cubicBezTo>
                  <a:cubicBezTo>
                    <a:pt x="17314" y="39246"/>
                    <a:pt x="11472" y="28537"/>
                    <a:pt x="11608" y="26945"/>
                  </a:cubicBezTo>
                  <a:cubicBezTo>
                    <a:pt x="11750" y="25351"/>
                    <a:pt x="15433" y="11868"/>
                    <a:pt x="10782" y="2196"/>
                  </a:cubicBezTo>
                  <a:cubicBezTo>
                    <a:pt x="10127" y="834"/>
                    <a:pt x="8570" y="1"/>
                    <a:pt x="6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-1396800" y="1004300"/>
              <a:ext cx="249550" cy="71625"/>
            </a:xfrm>
            <a:custGeom>
              <a:avLst/>
              <a:gdLst/>
              <a:ahLst/>
              <a:cxnLst/>
              <a:rect l="l" t="t" r="r" b="b"/>
              <a:pathLst>
                <a:path w="9982" h="2865" extrusionOk="0">
                  <a:moveTo>
                    <a:pt x="9664" y="0"/>
                  </a:moveTo>
                  <a:cubicBezTo>
                    <a:pt x="8639" y="514"/>
                    <a:pt x="4446" y="1773"/>
                    <a:pt x="2687" y="1773"/>
                  </a:cubicBezTo>
                  <a:cubicBezTo>
                    <a:pt x="2233" y="1773"/>
                    <a:pt x="1941" y="1689"/>
                    <a:pt x="1908" y="1486"/>
                  </a:cubicBezTo>
                  <a:cubicBezTo>
                    <a:pt x="1889" y="1354"/>
                    <a:pt x="1914" y="1212"/>
                    <a:pt x="1972" y="1072"/>
                  </a:cubicBezTo>
                  <a:lnTo>
                    <a:pt x="1972" y="1072"/>
                  </a:lnTo>
                  <a:cubicBezTo>
                    <a:pt x="931" y="1712"/>
                    <a:pt x="0" y="2397"/>
                    <a:pt x="202" y="2665"/>
                  </a:cubicBezTo>
                  <a:cubicBezTo>
                    <a:pt x="310" y="2806"/>
                    <a:pt x="941" y="2864"/>
                    <a:pt x="1831" y="2864"/>
                  </a:cubicBezTo>
                  <a:cubicBezTo>
                    <a:pt x="4522" y="2864"/>
                    <a:pt x="9585" y="2330"/>
                    <a:pt x="9799" y="1901"/>
                  </a:cubicBezTo>
                  <a:cubicBezTo>
                    <a:pt x="9982" y="1528"/>
                    <a:pt x="9756" y="786"/>
                    <a:pt x="9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-1493375" y="-417650"/>
              <a:ext cx="437450" cy="1325325"/>
            </a:xfrm>
            <a:custGeom>
              <a:avLst/>
              <a:gdLst/>
              <a:ahLst/>
              <a:cxnLst/>
              <a:rect l="l" t="t" r="r" b="b"/>
              <a:pathLst>
                <a:path w="17498" h="53013" extrusionOk="0">
                  <a:moveTo>
                    <a:pt x="6961" y="0"/>
                  </a:moveTo>
                  <a:cubicBezTo>
                    <a:pt x="4661" y="0"/>
                    <a:pt x="2428" y="1591"/>
                    <a:pt x="1538" y="4949"/>
                  </a:cubicBezTo>
                  <a:cubicBezTo>
                    <a:pt x="1" y="10752"/>
                    <a:pt x="1867" y="23522"/>
                    <a:pt x="2401" y="27544"/>
                  </a:cubicBezTo>
                  <a:cubicBezTo>
                    <a:pt x="2935" y="31568"/>
                    <a:pt x="3357" y="52597"/>
                    <a:pt x="3357" y="52597"/>
                  </a:cubicBezTo>
                  <a:cubicBezTo>
                    <a:pt x="5000" y="52900"/>
                    <a:pt x="6710" y="53013"/>
                    <a:pt x="8343" y="53013"/>
                  </a:cubicBezTo>
                  <a:cubicBezTo>
                    <a:pt x="13065" y="53013"/>
                    <a:pt x="17149" y="52070"/>
                    <a:pt x="17149" y="52070"/>
                  </a:cubicBezTo>
                  <a:cubicBezTo>
                    <a:pt x="17497" y="46627"/>
                    <a:pt x="13081" y="28161"/>
                    <a:pt x="13273" y="27252"/>
                  </a:cubicBezTo>
                  <a:cubicBezTo>
                    <a:pt x="15402" y="17099"/>
                    <a:pt x="14537" y="6257"/>
                    <a:pt x="11595" y="2459"/>
                  </a:cubicBezTo>
                  <a:cubicBezTo>
                    <a:pt x="10344" y="843"/>
                    <a:pt x="8635" y="0"/>
                    <a:pt x="6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-1919275" y="-435875"/>
              <a:ext cx="682450" cy="1543250"/>
            </a:xfrm>
            <a:custGeom>
              <a:avLst/>
              <a:gdLst/>
              <a:ahLst/>
              <a:cxnLst/>
              <a:rect l="l" t="t" r="r" b="b"/>
              <a:pathLst>
                <a:path w="27298" h="61730" extrusionOk="0">
                  <a:moveTo>
                    <a:pt x="18304" y="0"/>
                  </a:moveTo>
                  <a:cubicBezTo>
                    <a:pt x="16207" y="0"/>
                    <a:pt x="13968" y="1356"/>
                    <a:pt x="13367" y="4591"/>
                  </a:cubicBezTo>
                  <a:cubicBezTo>
                    <a:pt x="11908" y="12416"/>
                    <a:pt x="8160" y="27989"/>
                    <a:pt x="7889" y="29831"/>
                  </a:cubicBezTo>
                  <a:cubicBezTo>
                    <a:pt x="7458" y="32752"/>
                    <a:pt x="5068" y="57577"/>
                    <a:pt x="5013" y="58029"/>
                  </a:cubicBezTo>
                  <a:cubicBezTo>
                    <a:pt x="5013" y="58029"/>
                    <a:pt x="2964" y="59117"/>
                    <a:pt x="1870" y="59901"/>
                  </a:cubicBezTo>
                  <a:cubicBezTo>
                    <a:pt x="879" y="60618"/>
                    <a:pt x="1" y="61368"/>
                    <a:pt x="221" y="61619"/>
                  </a:cubicBezTo>
                  <a:cubicBezTo>
                    <a:pt x="289" y="61696"/>
                    <a:pt x="548" y="61730"/>
                    <a:pt x="942" y="61730"/>
                  </a:cubicBezTo>
                  <a:cubicBezTo>
                    <a:pt x="3288" y="61730"/>
                    <a:pt x="10420" y="60532"/>
                    <a:pt x="10627" y="60027"/>
                  </a:cubicBezTo>
                  <a:cubicBezTo>
                    <a:pt x="10781" y="59641"/>
                    <a:pt x="10503" y="58916"/>
                    <a:pt x="10355" y="58141"/>
                  </a:cubicBezTo>
                  <a:cubicBezTo>
                    <a:pt x="10280" y="57733"/>
                    <a:pt x="10086" y="57248"/>
                    <a:pt x="10310" y="56917"/>
                  </a:cubicBezTo>
                  <a:cubicBezTo>
                    <a:pt x="19373" y="43578"/>
                    <a:pt x="16839" y="30841"/>
                    <a:pt x="16860" y="29241"/>
                  </a:cubicBezTo>
                  <a:cubicBezTo>
                    <a:pt x="16886" y="27643"/>
                    <a:pt x="27298" y="11231"/>
                    <a:pt x="21956" y="1923"/>
                  </a:cubicBezTo>
                  <a:cubicBezTo>
                    <a:pt x="21258" y="707"/>
                    <a:pt x="19818" y="0"/>
                    <a:pt x="183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-1919275" y="1017650"/>
              <a:ext cx="269575" cy="89725"/>
            </a:xfrm>
            <a:custGeom>
              <a:avLst/>
              <a:gdLst/>
              <a:ahLst/>
              <a:cxnLst/>
              <a:rect l="l" t="t" r="r" b="b"/>
              <a:pathLst>
                <a:path w="10783" h="3589" extrusionOk="0">
                  <a:moveTo>
                    <a:pt x="10355" y="0"/>
                  </a:moveTo>
                  <a:cubicBezTo>
                    <a:pt x="9318" y="617"/>
                    <a:pt x="4217" y="2408"/>
                    <a:pt x="2441" y="2408"/>
                  </a:cubicBezTo>
                  <a:cubicBezTo>
                    <a:pt x="2094" y="2408"/>
                    <a:pt x="1874" y="2340"/>
                    <a:pt x="1837" y="2181"/>
                  </a:cubicBezTo>
                  <a:cubicBezTo>
                    <a:pt x="1809" y="2049"/>
                    <a:pt x="1824" y="1905"/>
                    <a:pt x="1870" y="1760"/>
                  </a:cubicBezTo>
                  <a:lnTo>
                    <a:pt x="1870" y="1760"/>
                  </a:lnTo>
                  <a:cubicBezTo>
                    <a:pt x="879" y="2477"/>
                    <a:pt x="1" y="3227"/>
                    <a:pt x="222" y="3478"/>
                  </a:cubicBezTo>
                  <a:cubicBezTo>
                    <a:pt x="290" y="3555"/>
                    <a:pt x="549" y="3589"/>
                    <a:pt x="943" y="3589"/>
                  </a:cubicBezTo>
                  <a:cubicBezTo>
                    <a:pt x="3288" y="3589"/>
                    <a:pt x="10421" y="2391"/>
                    <a:pt x="10627" y="1886"/>
                  </a:cubicBezTo>
                  <a:cubicBezTo>
                    <a:pt x="10783" y="1500"/>
                    <a:pt x="10503" y="775"/>
                    <a:pt x="10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-1802950" y="-447025"/>
              <a:ext cx="550450" cy="1371400"/>
            </a:xfrm>
            <a:custGeom>
              <a:avLst/>
              <a:gdLst/>
              <a:ahLst/>
              <a:cxnLst/>
              <a:rect l="l" t="t" r="r" b="b"/>
              <a:pathLst>
                <a:path w="22018" h="54856" extrusionOk="0">
                  <a:moveTo>
                    <a:pt x="13903" y="0"/>
                  </a:moveTo>
                  <a:cubicBezTo>
                    <a:pt x="11917" y="0"/>
                    <a:pt x="9941" y="1418"/>
                    <a:pt x="8635" y="3867"/>
                  </a:cubicBezTo>
                  <a:cubicBezTo>
                    <a:pt x="7550" y="5899"/>
                    <a:pt x="2981" y="26733"/>
                    <a:pt x="2784" y="29550"/>
                  </a:cubicBezTo>
                  <a:cubicBezTo>
                    <a:pt x="2544" y="32975"/>
                    <a:pt x="0" y="54177"/>
                    <a:pt x="0" y="54177"/>
                  </a:cubicBezTo>
                  <a:cubicBezTo>
                    <a:pt x="1833" y="54675"/>
                    <a:pt x="3569" y="54856"/>
                    <a:pt x="5122" y="54856"/>
                  </a:cubicBezTo>
                  <a:cubicBezTo>
                    <a:pt x="9200" y="54856"/>
                    <a:pt x="12017" y="53612"/>
                    <a:pt x="12017" y="53612"/>
                  </a:cubicBezTo>
                  <a:cubicBezTo>
                    <a:pt x="15547" y="40255"/>
                    <a:pt x="12643" y="30795"/>
                    <a:pt x="12824" y="29399"/>
                  </a:cubicBezTo>
                  <a:cubicBezTo>
                    <a:pt x="13005" y="28001"/>
                    <a:pt x="22018" y="16093"/>
                    <a:pt x="20210" y="7807"/>
                  </a:cubicBezTo>
                  <a:cubicBezTo>
                    <a:pt x="19016" y="2332"/>
                    <a:pt x="16451" y="0"/>
                    <a:pt x="13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-1442925" y="-256600"/>
              <a:ext cx="226350" cy="477450"/>
            </a:xfrm>
            <a:custGeom>
              <a:avLst/>
              <a:gdLst/>
              <a:ahLst/>
              <a:cxnLst/>
              <a:rect l="l" t="t" r="r" b="b"/>
              <a:pathLst>
                <a:path w="9054" h="19098" extrusionOk="0">
                  <a:moveTo>
                    <a:pt x="8949" y="1"/>
                  </a:moveTo>
                  <a:cubicBezTo>
                    <a:pt x="8928" y="1"/>
                    <a:pt x="8908" y="13"/>
                    <a:pt x="8904" y="39"/>
                  </a:cubicBezTo>
                  <a:cubicBezTo>
                    <a:pt x="8672" y="1697"/>
                    <a:pt x="8492" y="3381"/>
                    <a:pt x="7990" y="4987"/>
                  </a:cubicBezTo>
                  <a:cubicBezTo>
                    <a:pt x="7431" y="6773"/>
                    <a:pt x="6445" y="8078"/>
                    <a:pt x="5324" y="9540"/>
                  </a:cubicBezTo>
                  <a:cubicBezTo>
                    <a:pt x="4317" y="10854"/>
                    <a:pt x="3618" y="12361"/>
                    <a:pt x="2836" y="13813"/>
                  </a:cubicBezTo>
                  <a:cubicBezTo>
                    <a:pt x="1896" y="15561"/>
                    <a:pt x="914" y="17286"/>
                    <a:pt x="12" y="19055"/>
                  </a:cubicBezTo>
                  <a:cubicBezTo>
                    <a:pt x="0" y="19078"/>
                    <a:pt x="19" y="19098"/>
                    <a:pt x="39" y="19098"/>
                  </a:cubicBezTo>
                  <a:cubicBezTo>
                    <a:pt x="48" y="19098"/>
                    <a:pt x="56" y="19094"/>
                    <a:pt x="63" y="19085"/>
                  </a:cubicBezTo>
                  <a:cubicBezTo>
                    <a:pt x="2119" y="15655"/>
                    <a:pt x="3819" y="12008"/>
                    <a:pt x="6315" y="8870"/>
                  </a:cubicBezTo>
                  <a:cubicBezTo>
                    <a:pt x="8305" y="6368"/>
                    <a:pt x="9054" y="3209"/>
                    <a:pt x="9007" y="53"/>
                  </a:cubicBezTo>
                  <a:cubicBezTo>
                    <a:pt x="9007" y="21"/>
                    <a:pt x="8977" y="1"/>
                    <a:pt x="8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-1401050" y="182900"/>
              <a:ext cx="48750" cy="688175"/>
            </a:xfrm>
            <a:custGeom>
              <a:avLst/>
              <a:gdLst/>
              <a:ahLst/>
              <a:cxnLst/>
              <a:rect l="l" t="t" r="r" b="b"/>
              <a:pathLst>
                <a:path w="1950" h="27527" extrusionOk="0">
                  <a:moveTo>
                    <a:pt x="48" y="1"/>
                  </a:moveTo>
                  <a:cubicBezTo>
                    <a:pt x="25" y="1"/>
                    <a:pt x="1" y="20"/>
                    <a:pt x="5" y="49"/>
                  </a:cubicBezTo>
                  <a:cubicBezTo>
                    <a:pt x="1544" y="9100"/>
                    <a:pt x="1581" y="18304"/>
                    <a:pt x="1804" y="27458"/>
                  </a:cubicBezTo>
                  <a:cubicBezTo>
                    <a:pt x="1806" y="27504"/>
                    <a:pt x="1842" y="27527"/>
                    <a:pt x="1878" y="27527"/>
                  </a:cubicBezTo>
                  <a:cubicBezTo>
                    <a:pt x="1913" y="27527"/>
                    <a:pt x="1948" y="27504"/>
                    <a:pt x="1946" y="27458"/>
                  </a:cubicBezTo>
                  <a:cubicBezTo>
                    <a:pt x="1741" y="18325"/>
                    <a:pt x="1949" y="9016"/>
                    <a:pt x="80" y="28"/>
                  </a:cubicBezTo>
                  <a:cubicBezTo>
                    <a:pt x="76" y="9"/>
                    <a:pt x="6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-1713175" y="-359100"/>
              <a:ext cx="227850" cy="1245375"/>
            </a:xfrm>
            <a:custGeom>
              <a:avLst/>
              <a:gdLst/>
              <a:ahLst/>
              <a:cxnLst/>
              <a:rect l="l" t="t" r="r" b="b"/>
              <a:pathLst>
                <a:path w="9114" h="49815" extrusionOk="0">
                  <a:moveTo>
                    <a:pt x="9078" y="0"/>
                  </a:moveTo>
                  <a:cubicBezTo>
                    <a:pt x="9066" y="0"/>
                    <a:pt x="9055" y="7"/>
                    <a:pt x="9052" y="22"/>
                  </a:cubicBezTo>
                  <a:cubicBezTo>
                    <a:pt x="7742" y="4126"/>
                    <a:pt x="6552" y="8268"/>
                    <a:pt x="5321" y="12395"/>
                  </a:cubicBezTo>
                  <a:cubicBezTo>
                    <a:pt x="4113" y="16443"/>
                    <a:pt x="2704" y="20505"/>
                    <a:pt x="2003" y="24680"/>
                  </a:cubicBezTo>
                  <a:cubicBezTo>
                    <a:pt x="1336" y="28665"/>
                    <a:pt x="1228" y="32770"/>
                    <a:pt x="933" y="36795"/>
                  </a:cubicBezTo>
                  <a:cubicBezTo>
                    <a:pt x="617" y="41107"/>
                    <a:pt x="282" y="45418"/>
                    <a:pt x="4" y="49731"/>
                  </a:cubicBezTo>
                  <a:cubicBezTo>
                    <a:pt x="0" y="49787"/>
                    <a:pt x="41" y="49815"/>
                    <a:pt x="85" y="49815"/>
                  </a:cubicBezTo>
                  <a:cubicBezTo>
                    <a:pt x="129" y="49815"/>
                    <a:pt x="174" y="49786"/>
                    <a:pt x="179" y="49731"/>
                  </a:cubicBezTo>
                  <a:cubicBezTo>
                    <a:pt x="534" y="45423"/>
                    <a:pt x="831" y="41107"/>
                    <a:pt x="1149" y="36795"/>
                  </a:cubicBezTo>
                  <a:cubicBezTo>
                    <a:pt x="1452" y="32652"/>
                    <a:pt x="1482" y="28373"/>
                    <a:pt x="2250" y="24283"/>
                  </a:cubicBezTo>
                  <a:cubicBezTo>
                    <a:pt x="3004" y="20268"/>
                    <a:pt x="4345" y="16358"/>
                    <a:pt x="5497" y="12443"/>
                  </a:cubicBezTo>
                  <a:cubicBezTo>
                    <a:pt x="6714" y="8313"/>
                    <a:pt x="7970" y="4192"/>
                    <a:pt x="9108" y="37"/>
                  </a:cubicBezTo>
                  <a:cubicBezTo>
                    <a:pt x="9114" y="15"/>
                    <a:pt x="9096" y="0"/>
                    <a:pt x="9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-1815300" y="-929350"/>
              <a:ext cx="487550" cy="515575"/>
            </a:xfrm>
            <a:custGeom>
              <a:avLst/>
              <a:gdLst/>
              <a:ahLst/>
              <a:cxnLst/>
              <a:rect l="l" t="t" r="r" b="b"/>
              <a:pathLst>
                <a:path w="19502" h="20623" extrusionOk="0">
                  <a:moveTo>
                    <a:pt x="15348" y="0"/>
                  </a:moveTo>
                  <a:cubicBezTo>
                    <a:pt x="13781" y="0"/>
                    <a:pt x="12189" y="1255"/>
                    <a:pt x="12135" y="3143"/>
                  </a:cubicBezTo>
                  <a:cubicBezTo>
                    <a:pt x="12014" y="7513"/>
                    <a:pt x="11821" y="13599"/>
                    <a:pt x="11649" y="13936"/>
                  </a:cubicBezTo>
                  <a:cubicBezTo>
                    <a:pt x="11342" y="14530"/>
                    <a:pt x="1847" y="15431"/>
                    <a:pt x="924" y="16490"/>
                  </a:cubicBezTo>
                  <a:cubicBezTo>
                    <a:pt x="1" y="17551"/>
                    <a:pt x="382" y="19935"/>
                    <a:pt x="1994" y="20490"/>
                  </a:cubicBezTo>
                  <a:cubicBezTo>
                    <a:pt x="2253" y="20579"/>
                    <a:pt x="2834" y="20623"/>
                    <a:pt x="3630" y="20623"/>
                  </a:cubicBezTo>
                  <a:cubicBezTo>
                    <a:pt x="7788" y="20623"/>
                    <a:pt x="17807" y="19440"/>
                    <a:pt x="18406" y="17384"/>
                  </a:cubicBezTo>
                  <a:cubicBezTo>
                    <a:pt x="18928" y="15594"/>
                    <a:pt x="19501" y="9786"/>
                    <a:pt x="18304" y="2962"/>
                  </a:cubicBezTo>
                  <a:cubicBezTo>
                    <a:pt x="17937" y="868"/>
                    <a:pt x="16652" y="0"/>
                    <a:pt x="1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-1951225" y="-541700"/>
              <a:ext cx="219800" cy="127900"/>
            </a:xfrm>
            <a:custGeom>
              <a:avLst/>
              <a:gdLst/>
              <a:ahLst/>
              <a:cxnLst/>
              <a:rect l="l" t="t" r="r" b="b"/>
              <a:pathLst>
                <a:path w="8792" h="5116" extrusionOk="0">
                  <a:moveTo>
                    <a:pt x="3926" y="0"/>
                  </a:moveTo>
                  <a:cubicBezTo>
                    <a:pt x="2130" y="0"/>
                    <a:pt x="215" y="1860"/>
                    <a:pt x="50" y="2126"/>
                  </a:cubicBezTo>
                  <a:cubicBezTo>
                    <a:pt x="1" y="2207"/>
                    <a:pt x="35" y="2345"/>
                    <a:pt x="119" y="2503"/>
                  </a:cubicBezTo>
                  <a:cubicBezTo>
                    <a:pt x="134" y="2539"/>
                    <a:pt x="153" y="2574"/>
                    <a:pt x="177" y="2607"/>
                  </a:cubicBezTo>
                  <a:cubicBezTo>
                    <a:pt x="270" y="2759"/>
                    <a:pt x="381" y="2901"/>
                    <a:pt x="504" y="3032"/>
                  </a:cubicBezTo>
                  <a:cubicBezTo>
                    <a:pt x="529" y="3060"/>
                    <a:pt x="555" y="3087"/>
                    <a:pt x="581" y="3114"/>
                  </a:cubicBezTo>
                  <a:cubicBezTo>
                    <a:pt x="712" y="3252"/>
                    <a:pt x="854" y="3379"/>
                    <a:pt x="1006" y="3492"/>
                  </a:cubicBezTo>
                  <a:cubicBezTo>
                    <a:pt x="1044" y="3518"/>
                    <a:pt x="1078" y="3542"/>
                    <a:pt x="1111" y="3567"/>
                  </a:cubicBezTo>
                  <a:cubicBezTo>
                    <a:pt x="1274" y="3668"/>
                    <a:pt x="1421" y="3731"/>
                    <a:pt x="1537" y="3731"/>
                  </a:cubicBezTo>
                  <a:cubicBezTo>
                    <a:pt x="1563" y="3731"/>
                    <a:pt x="1587" y="3728"/>
                    <a:pt x="1610" y="3721"/>
                  </a:cubicBezTo>
                  <a:cubicBezTo>
                    <a:pt x="2060" y="3592"/>
                    <a:pt x="2995" y="3089"/>
                    <a:pt x="3572" y="3089"/>
                  </a:cubicBezTo>
                  <a:cubicBezTo>
                    <a:pt x="3660" y="3089"/>
                    <a:pt x="3741" y="3100"/>
                    <a:pt x="3809" y="3127"/>
                  </a:cubicBezTo>
                  <a:cubicBezTo>
                    <a:pt x="4778" y="3509"/>
                    <a:pt x="5056" y="4197"/>
                    <a:pt x="5879" y="4654"/>
                  </a:cubicBezTo>
                  <a:cubicBezTo>
                    <a:pt x="6537" y="5020"/>
                    <a:pt x="7166" y="5116"/>
                    <a:pt x="7678" y="5116"/>
                  </a:cubicBezTo>
                  <a:cubicBezTo>
                    <a:pt x="8210" y="5116"/>
                    <a:pt x="8615" y="5012"/>
                    <a:pt x="8791" y="5002"/>
                  </a:cubicBezTo>
                  <a:cubicBezTo>
                    <a:pt x="8791" y="5002"/>
                    <a:pt x="7982" y="476"/>
                    <a:pt x="7815" y="404"/>
                  </a:cubicBezTo>
                  <a:cubicBezTo>
                    <a:pt x="7654" y="335"/>
                    <a:pt x="5235" y="158"/>
                    <a:pt x="4255" y="22"/>
                  </a:cubicBezTo>
                  <a:cubicBezTo>
                    <a:pt x="4146" y="7"/>
                    <a:pt x="4037" y="0"/>
                    <a:pt x="3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-1948250" y="-515350"/>
              <a:ext cx="51975" cy="38825"/>
            </a:xfrm>
            <a:custGeom>
              <a:avLst/>
              <a:gdLst/>
              <a:ahLst/>
              <a:cxnLst/>
              <a:rect l="l" t="t" r="r" b="b"/>
              <a:pathLst>
                <a:path w="2079" h="1553" extrusionOk="0">
                  <a:moveTo>
                    <a:pt x="2013" y="1"/>
                  </a:moveTo>
                  <a:cubicBezTo>
                    <a:pt x="2008" y="1"/>
                    <a:pt x="2003" y="2"/>
                    <a:pt x="1998" y="4"/>
                  </a:cubicBezTo>
                  <a:cubicBezTo>
                    <a:pt x="1253" y="394"/>
                    <a:pt x="579" y="845"/>
                    <a:pt x="0" y="1449"/>
                  </a:cubicBezTo>
                  <a:cubicBezTo>
                    <a:pt x="17" y="1485"/>
                    <a:pt x="36" y="1520"/>
                    <a:pt x="60" y="1553"/>
                  </a:cubicBezTo>
                  <a:cubicBezTo>
                    <a:pt x="702" y="1045"/>
                    <a:pt x="1354" y="530"/>
                    <a:pt x="2043" y="82"/>
                  </a:cubicBezTo>
                  <a:cubicBezTo>
                    <a:pt x="2079" y="59"/>
                    <a:pt x="2052" y="1"/>
                    <a:pt x="2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-1938650" y="-502300"/>
              <a:ext cx="52075" cy="38450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2022" y="0"/>
                  </a:moveTo>
                  <a:cubicBezTo>
                    <a:pt x="2017" y="0"/>
                    <a:pt x="2011" y="1"/>
                    <a:pt x="2006" y="4"/>
                  </a:cubicBezTo>
                  <a:cubicBezTo>
                    <a:pt x="1252" y="390"/>
                    <a:pt x="581" y="847"/>
                    <a:pt x="1" y="1456"/>
                  </a:cubicBezTo>
                  <a:cubicBezTo>
                    <a:pt x="26" y="1484"/>
                    <a:pt x="52" y="1511"/>
                    <a:pt x="78" y="1538"/>
                  </a:cubicBezTo>
                  <a:cubicBezTo>
                    <a:pt x="720" y="1034"/>
                    <a:pt x="1365" y="528"/>
                    <a:pt x="2046" y="80"/>
                  </a:cubicBezTo>
                  <a:cubicBezTo>
                    <a:pt x="2083" y="57"/>
                    <a:pt x="2058" y="0"/>
                    <a:pt x="2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-1926075" y="-489425"/>
              <a:ext cx="50725" cy="36925"/>
            </a:xfrm>
            <a:custGeom>
              <a:avLst/>
              <a:gdLst/>
              <a:ahLst/>
              <a:cxnLst/>
              <a:rect l="l" t="t" r="r" b="b"/>
              <a:pathLst>
                <a:path w="2029" h="1477" extrusionOk="0">
                  <a:moveTo>
                    <a:pt x="1971" y="0"/>
                  </a:moveTo>
                  <a:cubicBezTo>
                    <a:pt x="1966" y="0"/>
                    <a:pt x="1960" y="2"/>
                    <a:pt x="1953" y="5"/>
                  </a:cubicBezTo>
                  <a:cubicBezTo>
                    <a:pt x="1225" y="378"/>
                    <a:pt x="571" y="818"/>
                    <a:pt x="0" y="1401"/>
                  </a:cubicBezTo>
                  <a:cubicBezTo>
                    <a:pt x="39" y="1427"/>
                    <a:pt x="72" y="1451"/>
                    <a:pt x="107" y="1476"/>
                  </a:cubicBezTo>
                  <a:cubicBezTo>
                    <a:pt x="719" y="994"/>
                    <a:pt x="1340" y="507"/>
                    <a:pt x="1994" y="82"/>
                  </a:cubicBezTo>
                  <a:cubicBezTo>
                    <a:pt x="2028" y="58"/>
                    <a:pt x="2006" y="0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-1867350" y="-453775"/>
              <a:ext cx="81250" cy="33150"/>
            </a:xfrm>
            <a:custGeom>
              <a:avLst/>
              <a:gdLst/>
              <a:ahLst/>
              <a:cxnLst/>
              <a:rect l="l" t="t" r="r" b="b"/>
              <a:pathLst>
                <a:path w="3250" h="1326" extrusionOk="0">
                  <a:moveTo>
                    <a:pt x="1258" y="1"/>
                  </a:moveTo>
                  <a:cubicBezTo>
                    <a:pt x="1258" y="1"/>
                    <a:pt x="432" y="100"/>
                    <a:pt x="195" y="492"/>
                  </a:cubicBezTo>
                  <a:cubicBezTo>
                    <a:pt x="1" y="812"/>
                    <a:pt x="112" y="976"/>
                    <a:pt x="493" y="976"/>
                  </a:cubicBezTo>
                  <a:cubicBezTo>
                    <a:pt x="578" y="976"/>
                    <a:pt x="677" y="968"/>
                    <a:pt x="788" y="951"/>
                  </a:cubicBezTo>
                  <a:cubicBezTo>
                    <a:pt x="866" y="940"/>
                    <a:pt x="960" y="934"/>
                    <a:pt x="1066" y="934"/>
                  </a:cubicBezTo>
                  <a:cubicBezTo>
                    <a:pt x="1782" y="934"/>
                    <a:pt x="3020" y="1175"/>
                    <a:pt x="3247" y="1324"/>
                  </a:cubicBezTo>
                  <a:lnTo>
                    <a:pt x="3247" y="1324"/>
                  </a:lnTo>
                  <a:lnTo>
                    <a:pt x="1258" y="1"/>
                  </a:lnTo>
                  <a:close/>
                  <a:moveTo>
                    <a:pt x="3247" y="1324"/>
                  </a:moveTo>
                  <a:lnTo>
                    <a:pt x="3250" y="1325"/>
                  </a:lnTo>
                  <a:cubicBezTo>
                    <a:pt x="3249" y="1325"/>
                    <a:pt x="3248" y="1324"/>
                    <a:pt x="3247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-1605500" y="-957825"/>
              <a:ext cx="312075" cy="524425"/>
            </a:xfrm>
            <a:custGeom>
              <a:avLst/>
              <a:gdLst/>
              <a:ahLst/>
              <a:cxnLst/>
              <a:rect l="l" t="t" r="r" b="b"/>
              <a:pathLst>
                <a:path w="12483" h="20977" extrusionOk="0">
                  <a:moveTo>
                    <a:pt x="6657" y="0"/>
                  </a:moveTo>
                  <a:cubicBezTo>
                    <a:pt x="4918" y="0"/>
                    <a:pt x="3290" y="1414"/>
                    <a:pt x="3205" y="4546"/>
                  </a:cubicBezTo>
                  <a:cubicBezTo>
                    <a:pt x="3149" y="6590"/>
                    <a:pt x="3136" y="13936"/>
                    <a:pt x="3031" y="14108"/>
                  </a:cubicBezTo>
                  <a:cubicBezTo>
                    <a:pt x="2925" y="14280"/>
                    <a:pt x="1328" y="14904"/>
                    <a:pt x="664" y="15290"/>
                  </a:cubicBezTo>
                  <a:cubicBezTo>
                    <a:pt x="1" y="15675"/>
                    <a:pt x="2955" y="20028"/>
                    <a:pt x="5732" y="20956"/>
                  </a:cubicBezTo>
                  <a:cubicBezTo>
                    <a:pt x="5774" y="20970"/>
                    <a:pt x="5833" y="20977"/>
                    <a:pt x="5905" y="20977"/>
                  </a:cubicBezTo>
                  <a:cubicBezTo>
                    <a:pt x="6748" y="20977"/>
                    <a:pt x="9494" y="20065"/>
                    <a:pt x="10440" y="18946"/>
                  </a:cubicBezTo>
                  <a:cubicBezTo>
                    <a:pt x="12483" y="16532"/>
                    <a:pt x="11347" y="5113"/>
                    <a:pt x="10470" y="2921"/>
                  </a:cubicBezTo>
                  <a:cubicBezTo>
                    <a:pt x="9717" y="1037"/>
                    <a:pt x="8146" y="0"/>
                    <a:pt x="665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-1602450" y="-620850"/>
              <a:ext cx="190975" cy="211250"/>
            </a:xfrm>
            <a:custGeom>
              <a:avLst/>
              <a:gdLst/>
              <a:ahLst/>
              <a:cxnLst/>
              <a:rect l="l" t="t" r="r" b="b"/>
              <a:pathLst>
                <a:path w="7639" h="8450" extrusionOk="0">
                  <a:moveTo>
                    <a:pt x="2440" y="1"/>
                  </a:moveTo>
                  <a:cubicBezTo>
                    <a:pt x="2159" y="1"/>
                    <a:pt x="0" y="1773"/>
                    <a:pt x="16" y="1955"/>
                  </a:cubicBezTo>
                  <a:cubicBezTo>
                    <a:pt x="316" y="5268"/>
                    <a:pt x="3991" y="8439"/>
                    <a:pt x="4385" y="8450"/>
                  </a:cubicBezTo>
                  <a:cubicBezTo>
                    <a:pt x="4386" y="8450"/>
                    <a:pt x="4387" y="8450"/>
                    <a:pt x="4388" y="8450"/>
                  </a:cubicBezTo>
                  <a:cubicBezTo>
                    <a:pt x="4792" y="8450"/>
                    <a:pt x="7639" y="6537"/>
                    <a:pt x="7455" y="6410"/>
                  </a:cubicBezTo>
                  <a:cubicBezTo>
                    <a:pt x="4720" y="4541"/>
                    <a:pt x="2670" y="67"/>
                    <a:pt x="2453" y="2"/>
                  </a:cubicBezTo>
                  <a:cubicBezTo>
                    <a:pt x="2449" y="1"/>
                    <a:pt x="2445" y="1"/>
                    <a:pt x="244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-1531725" y="-608800"/>
              <a:ext cx="111625" cy="144000"/>
            </a:xfrm>
            <a:custGeom>
              <a:avLst/>
              <a:gdLst/>
              <a:ahLst/>
              <a:cxnLst/>
              <a:rect l="l" t="t" r="r" b="b"/>
              <a:pathLst>
                <a:path w="4465" h="5760" extrusionOk="0">
                  <a:moveTo>
                    <a:pt x="79" y="1"/>
                  </a:moveTo>
                  <a:cubicBezTo>
                    <a:pt x="41" y="1"/>
                    <a:pt x="1" y="33"/>
                    <a:pt x="19" y="75"/>
                  </a:cubicBezTo>
                  <a:cubicBezTo>
                    <a:pt x="951" y="2287"/>
                    <a:pt x="2118" y="4574"/>
                    <a:pt x="4321" y="5748"/>
                  </a:cubicBezTo>
                  <a:cubicBezTo>
                    <a:pt x="4335" y="5756"/>
                    <a:pt x="4348" y="5759"/>
                    <a:pt x="4361" y="5759"/>
                  </a:cubicBezTo>
                  <a:cubicBezTo>
                    <a:pt x="4427" y="5759"/>
                    <a:pt x="4464" y="5665"/>
                    <a:pt x="4399" y="5617"/>
                  </a:cubicBezTo>
                  <a:cubicBezTo>
                    <a:pt x="2416" y="4179"/>
                    <a:pt x="1280" y="2134"/>
                    <a:pt x="128" y="29"/>
                  </a:cubicBezTo>
                  <a:cubicBezTo>
                    <a:pt x="117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-1703300" y="-1295275"/>
              <a:ext cx="296050" cy="422850"/>
            </a:xfrm>
            <a:custGeom>
              <a:avLst/>
              <a:gdLst/>
              <a:ahLst/>
              <a:cxnLst/>
              <a:rect l="l" t="t" r="r" b="b"/>
              <a:pathLst>
                <a:path w="11842" h="16914" extrusionOk="0">
                  <a:moveTo>
                    <a:pt x="6163" y="0"/>
                  </a:moveTo>
                  <a:cubicBezTo>
                    <a:pt x="4516" y="0"/>
                    <a:pt x="2856" y="355"/>
                    <a:pt x="1928" y="1231"/>
                  </a:cubicBezTo>
                  <a:cubicBezTo>
                    <a:pt x="190" y="2878"/>
                    <a:pt x="1" y="8320"/>
                    <a:pt x="824" y="10501"/>
                  </a:cubicBezTo>
                  <a:cubicBezTo>
                    <a:pt x="1439" y="12144"/>
                    <a:pt x="2932" y="12514"/>
                    <a:pt x="4151" y="12514"/>
                  </a:cubicBezTo>
                  <a:cubicBezTo>
                    <a:pt x="5150" y="12514"/>
                    <a:pt x="5966" y="12266"/>
                    <a:pt x="5966" y="12266"/>
                  </a:cubicBezTo>
                  <a:cubicBezTo>
                    <a:pt x="5966" y="12266"/>
                    <a:pt x="5967" y="12275"/>
                    <a:pt x="5967" y="12288"/>
                  </a:cubicBezTo>
                  <a:cubicBezTo>
                    <a:pt x="5969" y="12399"/>
                    <a:pt x="5975" y="12887"/>
                    <a:pt x="6032" y="13447"/>
                  </a:cubicBezTo>
                  <a:cubicBezTo>
                    <a:pt x="6057" y="13678"/>
                    <a:pt x="6084" y="13927"/>
                    <a:pt x="6129" y="14165"/>
                  </a:cubicBezTo>
                  <a:cubicBezTo>
                    <a:pt x="6131" y="14187"/>
                    <a:pt x="6136" y="14204"/>
                    <a:pt x="6139" y="14226"/>
                  </a:cubicBezTo>
                  <a:cubicBezTo>
                    <a:pt x="6213" y="14608"/>
                    <a:pt x="4543" y="16913"/>
                    <a:pt x="6291" y="16913"/>
                  </a:cubicBezTo>
                  <a:cubicBezTo>
                    <a:pt x="6365" y="16913"/>
                    <a:pt x="6445" y="16909"/>
                    <a:pt x="6532" y="16900"/>
                  </a:cubicBezTo>
                  <a:cubicBezTo>
                    <a:pt x="7786" y="16776"/>
                    <a:pt x="10967" y="14608"/>
                    <a:pt x="11066" y="14100"/>
                  </a:cubicBezTo>
                  <a:cubicBezTo>
                    <a:pt x="11235" y="13221"/>
                    <a:pt x="11195" y="10159"/>
                    <a:pt x="11272" y="9041"/>
                  </a:cubicBezTo>
                  <a:cubicBezTo>
                    <a:pt x="11410" y="7095"/>
                    <a:pt x="11841" y="2316"/>
                    <a:pt x="10696" y="1183"/>
                  </a:cubicBezTo>
                  <a:cubicBezTo>
                    <a:pt x="9987" y="482"/>
                    <a:pt x="8084" y="0"/>
                    <a:pt x="6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-1717100" y="-1157075"/>
              <a:ext cx="33225" cy="83250"/>
            </a:xfrm>
            <a:custGeom>
              <a:avLst/>
              <a:gdLst/>
              <a:ahLst/>
              <a:cxnLst/>
              <a:rect l="l" t="t" r="r" b="b"/>
              <a:pathLst>
                <a:path w="1329" h="3330" extrusionOk="0">
                  <a:moveTo>
                    <a:pt x="982" y="1"/>
                  </a:moveTo>
                  <a:cubicBezTo>
                    <a:pt x="982" y="1"/>
                    <a:pt x="1" y="3254"/>
                    <a:pt x="367" y="3318"/>
                  </a:cubicBezTo>
                  <a:cubicBezTo>
                    <a:pt x="412" y="3326"/>
                    <a:pt x="460" y="3330"/>
                    <a:pt x="509" y="3330"/>
                  </a:cubicBezTo>
                  <a:cubicBezTo>
                    <a:pt x="869" y="3330"/>
                    <a:pt x="1328" y="3146"/>
                    <a:pt x="1328" y="3146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-1669950" y="-1128125"/>
              <a:ext cx="16250" cy="20000"/>
            </a:xfrm>
            <a:custGeom>
              <a:avLst/>
              <a:gdLst/>
              <a:ahLst/>
              <a:cxnLst/>
              <a:rect l="l" t="t" r="r" b="b"/>
              <a:pathLst>
                <a:path w="650" h="800" extrusionOk="0">
                  <a:moveTo>
                    <a:pt x="314" y="0"/>
                  </a:moveTo>
                  <a:cubicBezTo>
                    <a:pt x="308" y="0"/>
                    <a:pt x="301" y="0"/>
                    <a:pt x="295" y="1"/>
                  </a:cubicBezTo>
                  <a:cubicBezTo>
                    <a:pt x="125" y="14"/>
                    <a:pt x="0" y="203"/>
                    <a:pt x="18" y="424"/>
                  </a:cubicBezTo>
                  <a:cubicBezTo>
                    <a:pt x="34" y="636"/>
                    <a:pt x="175" y="799"/>
                    <a:pt x="337" y="799"/>
                  </a:cubicBezTo>
                  <a:cubicBezTo>
                    <a:pt x="344" y="799"/>
                    <a:pt x="350" y="799"/>
                    <a:pt x="356" y="799"/>
                  </a:cubicBezTo>
                  <a:cubicBezTo>
                    <a:pt x="527" y="787"/>
                    <a:pt x="650" y="597"/>
                    <a:pt x="633" y="377"/>
                  </a:cubicBezTo>
                  <a:cubicBezTo>
                    <a:pt x="616" y="163"/>
                    <a:pt x="47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-1678375" y="-1178375"/>
              <a:ext cx="40800" cy="20775"/>
            </a:xfrm>
            <a:custGeom>
              <a:avLst/>
              <a:gdLst/>
              <a:ahLst/>
              <a:cxnLst/>
              <a:rect l="l" t="t" r="r" b="b"/>
              <a:pathLst>
                <a:path w="1632" h="831" extrusionOk="0">
                  <a:moveTo>
                    <a:pt x="564" y="1"/>
                  </a:moveTo>
                  <a:cubicBezTo>
                    <a:pt x="292" y="1"/>
                    <a:pt x="84" y="87"/>
                    <a:pt x="50" y="236"/>
                  </a:cubicBezTo>
                  <a:cubicBezTo>
                    <a:pt x="1" y="443"/>
                    <a:pt x="304" y="690"/>
                    <a:pt x="729" y="790"/>
                  </a:cubicBezTo>
                  <a:cubicBezTo>
                    <a:pt x="848" y="817"/>
                    <a:pt x="963" y="831"/>
                    <a:pt x="1069" y="831"/>
                  </a:cubicBezTo>
                  <a:cubicBezTo>
                    <a:pt x="1341" y="831"/>
                    <a:pt x="1548" y="744"/>
                    <a:pt x="1584" y="595"/>
                  </a:cubicBezTo>
                  <a:cubicBezTo>
                    <a:pt x="1632" y="389"/>
                    <a:pt x="1329" y="142"/>
                    <a:pt x="904" y="42"/>
                  </a:cubicBezTo>
                  <a:cubicBezTo>
                    <a:pt x="785" y="14"/>
                    <a:pt x="670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-1673425" y="-1068950"/>
              <a:ext cx="36550" cy="21375"/>
            </a:xfrm>
            <a:custGeom>
              <a:avLst/>
              <a:gdLst/>
              <a:ahLst/>
              <a:cxnLst/>
              <a:rect l="l" t="t" r="r" b="b"/>
              <a:pathLst>
                <a:path w="1462" h="855" extrusionOk="0">
                  <a:moveTo>
                    <a:pt x="1403" y="1"/>
                  </a:moveTo>
                  <a:cubicBezTo>
                    <a:pt x="1379" y="1"/>
                    <a:pt x="1353" y="15"/>
                    <a:pt x="1344" y="45"/>
                  </a:cubicBezTo>
                  <a:cubicBezTo>
                    <a:pt x="1215" y="459"/>
                    <a:pt x="847" y="716"/>
                    <a:pt x="444" y="716"/>
                  </a:cubicBezTo>
                  <a:cubicBezTo>
                    <a:pt x="317" y="716"/>
                    <a:pt x="187" y="691"/>
                    <a:pt x="60" y="637"/>
                  </a:cubicBezTo>
                  <a:cubicBezTo>
                    <a:pt x="55" y="635"/>
                    <a:pt x="50" y="634"/>
                    <a:pt x="46" y="634"/>
                  </a:cubicBezTo>
                  <a:cubicBezTo>
                    <a:pt x="15" y="634"/>
                    <a:pt x="0" y="679"/>
                    <a:pt x="32" y="699"/>
                  </a:cubicBezTo>
                  <a:cubicBezTo>
                    <a:pt x="199" y="805"/>
                    <a:pt x="380" y="855"/>
                    <a:pt x="554" y="855"/>
                  </a:cubicBezTo>
                  <a:cubicBezTo>
                    <a:pt x="983" y="855"/>
                    <a:pt x="1376" y="554"/>
                    <a:pt x="1455" y="63"/>
                  </a:cubicBezTo>
                  <a:cubicBezTo>
                    <a:pt x="1461" y="23"/>
                    <a:pt x="1433" y="1"/>
                    <a:pt x="1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-1697025" y="-1330700"/>
              <a:ext cx="330950" cy="280550"/>
            </a:xfrm>
            <a:custGeom>
              <a:avLst/>
              <a:gdLst/>
              <a:ahLst/>
              <a:cxnLst/>
              <a:rect l="l" t="t" r="r" b="b"/>
              <a:pathLst>
                <a:path w="13238" h="11222" extrusionOk="0">
                  <a:moveTo>
                    <a:pt x="4423" y="1"/>
                  </a:moveTo>
                  <a:cubicBezTo>
                    <a:pt x="2030" y="1"/>
                    <a:pt x="503" y="1319"/>
                    <a:pt x="319" y="2363"/>
                  </a:cubicBezTo>
                  <a:cubicBezTo>
                    <a:pt x="0" y="4148"/>
                    <a:pt x="1978" y="5611"/>
                    <a:pt x="2485" y="5611"/>
                  </a:cubicBezTo>
                  <a:cubicBezTo>
                    <a:pt x="2498" y="5611"/>
                    <a:pt x="2509" y="5610"/>
                    <a:pt x="2520" y="5608"/>
                  </a:cubicBezTo>
                  <a:cubicBezTo>
                    <a:pt x="2964" y="5533"/>
                    <a:pt x="2779" y="4588"/>
                    <a:pt x="2779" y="4587"/>
                  </a:cubicBezTo>
                  <a:lnTo>
                    <a:pt x="2779" y="4587"/>
                  </a:lnTo>
                  <a:cubicBezTo>
                    <a:pt x="3784" y="7392"/>
                    <a:pt x="5863" y="8132"/>
                    <a:pt x="5863" y="8132"/>
                  </a:cubicBezTo>
                  <a:cubicBezTo>
                    <a:pt x="7089" y="10640"/>
                    <a:pt x="8754" y="11222"/>
                    <a:pt x="10186" y="11222"/>
                  </a:cubicBezTo>
                  <a:cubicBezTo>
                    <a:pt x="10465" y="11222"/>
                    <a:pt x="10734" y="11200"/>
                    <a:pt x="10990" y="11166"/>
                  </a:cubicBezTo>
                  <a:cubicBezTo>
                    <a:pt x="11874" y="11048"/>
                    <a:pt x="13238" y="6009"/>
                    <a:pt x="12376" y="3656"/>
                  </a:cubicBezTo>
                  <a:cubicBezTo>
                    <a:pt x="11651" y="1681"/>
                    <a:pt x="8513" y="1139"/>
                    <a:pt x="8513" y="1139"/>
                  </a:cubicBezTo>
                  <a:cubicBezTo>
                    <a:pt x="6979" y="318"/>
                    <a:pt x="5597" y="1"/>
                    <a:pt x="4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-1666375" y="-991450"/>
              <a:ext cx="499925" cy="668775"/>
            </a:xfrm>
            <a:custGeom>
              <a:avLst/>
              <a:gdLst/>
              <a:ahLst/>
              <a:cxnLst/>
              <a:rect l="l" t="t" r="r" b="b"/>
              <a:pathLst>
                <a:path w="19997" h="26751" extrusionOk="0">
                  <a:moveTo>
                    <a:pt x="9557" y="0"/>
                  </a:moveTo>
                  <a:cubicBezTo>
                    <a:pt x="7792" y="0"/>
                    <a:pt x="5967" y="1071"/>
                    <a:pt x="4767" y="2132"/>
                  </a:cubicBezTo>
                  <a:cubicBezTo>
                    <a:pt x="2995" y="3695"/>
                    <a:pt x="523" y="11241"/>
                    <a:pt x="368" y="12466"/>
                  </a:cubicBezTo>
                  <a:cubicBezTo>
                    <a:pt x="1" y="15359"/>
                    <a:pt x="2502" y="16894"/>
                    <a:pt x="2502" y="16894"/>
                  </a:cubicBezTo>
                  <a:lnTo>
                    <a:pt x="3338" y="25508"/>
                  </a:lnTo>
                  <a:cubicBezTo>
                    <a:pt x="3338" y="25508"/>
                    <a:pt x="5135" y="26750"/>
                    <a:pt x="8430" y="26750"/>
                  </a:cubicBezTo>
                  <a:cubicBezTo>
                    <a:pt x="10723" y="26750"/>
                    <a:pt x="13743" y="26148"/>
                    <a:pt x="17387" y="24106"/>
                  </a:cubicBezTo>
                  <a:cubicBezTo>
                    <a:pt x="17387" y="24106"/>
                    <a:pt x="19997" y="7377"/>
                    <a:pt x="11961" y="843"/>
                  </a:cubicBezTo>
                  <a:cubicBezTo>
                    <a:pt x="11222" y="243"/>
                    <a:pt x="10396" y="0"/>
                    <a:pt x="9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-1693075" y="-881075"/>
              <a:ext cx="118250" cy="518650"/>
            </a:xfrm>
            <a:custGeom>
              <a:avLst/>
              <a:gdLst/>
              <a:ahLst/>
              <a:cxnLst/>
              <a:rect l="l" t="t" r="r" b="b"/>
              <a:pathLst>
                <a:path w="4730" h="20746" extrusionOk="0">
                  <a:moveTo>
                    <a:pt x="4367" y="1"/>
                  </a:moveTo>
                  <a:cubicBezTo>
                    <a:pt x="4358" y="1"/>
                    <a:pt x="4350" y="5"/>
                    <a:pt x="4345" y="14"/>
                  </a:cubicBezTo>
                  <a:cubicBezTo>
                    <a:pt x="3381" y="1742"/>
                    <a:pt x="2470" y="3577"/>
                    <a:pt x="1736" y="5416"/>
                  </a:cubicBezTo>
                  <a:cubicBezTo>
                    <a:pt x="1166" y="6844"/>
                    <a:pt x="852" y="8412"/>
                    <a:pt x="1289" y="9920"/>
                  </a:cubicBezTo>
                  <a:cubicBezTo>
                    <a:pt x="1449" y="10474"/>
                    <a:pt x="1703" y="11010"/>
                    <a:pt x="2066" y="11462"/>
                  </a:cubicBezTo>
                  <a:cubicBezTo>
                    <a:pt x="2287" y="11737"/>
                    <a:pt x="2570" y="11912"/>
                    <a:pt x="2806" y="12164"/>
                  </a:cubicBezTo>
                  <a:cubicBezTo>
                    <a:pt x="3417" y="12817"/>
                    <a:pt x="3510" y="13328"/>
                    <a:pt x="3625" y="14193"/>
                  </a:cubicBezTo>
                  <a:cubicBezTo>
                    <a:pt x="3915" y="16355"/>
                    <a:pt x="4162" y="18524"/>
                    <a:pt x="4527" y="20674"/>
                  </a:cubicBezTo>
                  <a:cubicBezTo>
                    <a:pt x="4535" y="20723"/>
                    <a:pt x="4577" y="20746"/>
                    <a:pt x="4620" y="20746"/>
                  </a:cubicBezTo>
                  <a:cubicBezTo>
                    <a:pt x="4674" y="20746"/>
                    <a:pt x="4730" y="20711"/>
                    <a:pt x="4725" y="20649"/>
                  </a:cubicBezTo>
                  <a:cubicBezTo>
                    <a:pt x="4538" y="18489"/>
                    <a:pt x="4237" y="16342"/>
                    <a:pt x="3969" y="14193"/>
                  </a:cubicBezTo>
                  <a:cubicBezTo>
                    <a:pt x="3906" y="13687"/>
                    <a:pt x="3924" y="13043"/>
                    <a:pt x="3709" y="12574"/>
                  </a:cubicBezTo>
                  <a:cubicBezTo>
                    <a:pt x="3394" y="11888"/>
                    <a:pt x="2598" y="11598"/>
                    <a:pt x="2185" y="10959"/>
                  </a:cubicBezTo>
                  <a:cubicBezTo>
                    <a:pt x="0" y="7581"/>
                    <a:pt x="3195" y="3207"/>
                    <a:pt x="4393" y="32"/>
                  </a:cubicBezTo>
                  <a:cubicBezTo>
                    <a:pt x="4398" y="14"/>
                    <a:pt x="4383" y="1"/>
                    <a:pt x="4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-2086375" y="-833025"/>
              <a:ext cx="201825" cy="106525"/>
            </a:xfrm>
            <a:custGeom>
              <a:avLst/>
              <a:gdLst/>
              <a:ahLst/>
              <a:cxnLst/>
              <a:rect l="l" t="t" r="r" b="b"/>
              <a:pathLst>
                <a:path w="8073" h="4261" extrusionOk="0">
                  <a:moveTo>
                    <a:pt x="7599" y="1"/>
                  </a:moveTo>
                  <a:cubicBezTo>
                    <a:pt x="7541" y="1"/>
                    <a:pt x="7483" y="13"/>
                    <a:pt x="7427" y="39"/>
                  </a:cubicBezTo>
                  <a:lnTo>
                    <a:pt x="269" y="3470"/>
                  </a:lnTo>
                  <a:cubicBezTo>
                    <a:pt x="93" y="3554"/>
                    <a:pt x="0" y="3747"/>
                    <a:pt x="42" y="3937"/>
                  </a:cubicBezTo>
                  <a:cubicBezTo>
                    <a:pt x="85" y="4125"/>
                    <a:pt x="254" y="4260"/>
                    <a:pt x="449" y="4260"/>
                  </a:cubicBezTo>
                  <a:cubicBezTo>
                    <a:pt x="510" y="4260"/>
                    <a:pt x="572" y="4245"/>
                    <a:pt x="627" y="4220"/>
                  </a:cubicBezTo>
                  <a:lnTo>
                    <a:pt x="7786" y="788"/>
                  </a:lnTo>
                  <a:cubicBezTo>
                    <a:pt x="7988" y="687"/>
                    <a:pt x="8072" y="441"/>
                    <a:pt x="7973" y="238"/>
                  </a:cubicBezTo>
                  <a:cubicBezTo>
                    <a:pt x="7902" y="88"/>
                    <a:pt x="7754" y="1"/>
                    <a:pt x="7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-1995950" y="-886200"/>
              <a:ext cx="624975" cy="336200"/>
            </a:xfrm>
            <a:custGeom>
              <a:avLst/>
              <a:gdLst/>
              <a:ahLst/>
              <a:cxnLst/>
              <a:rect l="l" t="t" r="r" b="b"/>
              <a:pathLst>
                <a:path w="24999" h="13448" extrusionOk="0">
                  <a:moveTo>
                    <a:pt x="20632" y="0"/>
                  </a:moveTo>
                  <a:cubicBezTo>
                    <a:pt x="20017" y="0"/>
                    <a:pt x="19386" y="171"/>
                    <a:pt x="18824" y="546"/>
                  </a:cubicBezTo>
                  <a:cubicBezTo>
                    <a:pt x="15511" y="2763"/>
                    <a:pt x="10094" y="6844"/>
                    <a:pt x="9250" y="7150"/>
                  </a:cubicBezTo>
                  <a:cubicBezTo>
                    <a:pt x="9221" y="7161"/>
                    <a:pt x="9182" y="7166"/>
                    <a:pt x="9136" y="7166"/>
                  </a:cubicBezTo>
                  <a:cubicBezTo>
                    <a:pt x="8254" y="7166"/>
                    <a:pt x="4391" y="5365"/>
                    <a:pt x="3271" y="4744"/>
                  </a:cubicBezTo>
                  <a:cubicBezTo>
                    <a:pt x="3129" y="4665"/>
                    <a:pt x="2970" y="4628"/>
                    <a:pt x="2802" y="4628"/>
                  </a:cubicBezTo>
                  <a:cubicBezTo>
                    <a:pt x="1629" y="4628"/>
                    <a:pt x="1" y="6397"/>
                    <a:pt x="352" y="7726"/>
                  </a:cubicBezTo>
                  <a:cubicBezTo>
                    <a:pt x="727" y="9144"/>
                    <a:pt x="7720" y="13447"/>
                    <a:pt x="10483" y="13447"/>
                  </a:cubicBezTo>
                  <a:cubicBezTo>
                    <a:pt x="10683" y="13447"/>
                    <a:pt x="10861" y="13425"/>
                    <a:pt x="11013" y="13377"/>
                  </a:cubicBezTo>
                  <a:cubicBezTo>
                    <a:pt x="12653" y="12859"/>
                    <a:pt x="19297" y="9186"/>
                    <a:pt x="22565" y="5272"/>
                  </a:cubicBezTo>
                  <a:cubicBezTo>
                    <a:pt x="24999" y="2359"/>
                    <a:pt x="22921" y="0"/>
                    <a:pt x="20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-2100000" y="-816775"/>
              <a:ext cx="189100" cy="147400"/>
            </a:xfrm>
            <a:custGeom>
              <a:avLst/>
              <a:gdLst/>
              <a:ahLst/>
              <a:cxnLst/>
              <a:rect l="l" t="t" r="r" b="b"/>
              <a:pathLst>
                <a:path w="7564" h="5896" extrusionOk="0">
                  <a:moveTo>
                    <a:pt x="4207" y="0"/>
                  </a:moveTo>
                  <a:cubicBezTo>
                    <a:pt x="3126" y="0"/>
                    <a:pt x="1377" y="341"/>
                    <a:pt x="1224" y="349"/>
                  </a:cubicBezTo>
                  <a:cubicBezTo>
                    <a:pt x="1030" y="360"/>
                    <a:pt x="18" y="1608"/>
                    <a:pt x="9" y="1856"/>
                  </a:cubicBezTo>
                  <a:cubicBezTo>
                    <a:pt x="0" y="2105"/>
                    <a:pt x="817" y="3001"/>
                    <a:pt x="948" y="3077"/>
                  </a:cubicBezTo>
                  <a:cubicBezTo>
                    <a:pt x="1076" y="3152"/>
                    <a:pt x="1914" y="3281"/>
                    <a:pt x="2060" y="3673"/>
                  </a:cubicBezTo>
                  <a:cubicBezTo>
                    <a:pt x="2205" y="4067"/>
                    <a:pt x="4276" y="5268"/>
                    <a:pt x="5120" y="5843"/>
                  </a:cubicBezTo>
                  <a:cubicBezTo>
                    <a:pt x="5173" y="5879"/>
                    <a:pt x="5229" y="5896"/>
                    <a:pt x="5287" y="5896"/>
                  </a:cubicBezTo>
                  <a:cubicBezTo>
                    <a:pt x="6158" y="5896"/>
                    <a:pt x="7564" y="2120"/>
                    <a:pt x="7564" y="2120"/>
                  </a:cubicBezTo>
                  <a:cubicBezTo>
                    <a:pt x="7061" y="1880"/>
                    <a:pt x="5590" y="402"/>
                    <a:pt x="4904" y="93"/>
                  </a:cubicBezTo>
                  <a:cubicBezTo>
                    <a:pt x="4756" y="26"/>
                    <a:pt x="4507" y="0"/>
                    <a:pt x="4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-1711075" y="-892050"/>
              <a:ext cx="338050" cy="282675"/>
            </a:xfrm>
            <a:custGeom>
              <a:avLst/>
              <a:gdLst/>
              <a:ahLst/>
              <a:cxnLst/>
              <a:rect l="l" t="t" r="r" b="b"/>
              <a:pathLst>
                <a:path w="13522" h="11307" extrusionOk="0">
                  <a:moveTo>
                    <a:pt x="9486" y="1"/>
                  </a:moveTo>
                  <a:cubicBezTo>
                    <a:pt x="8793" y="1"/>
                    <a:pt x="8013" y="183"/>
                    <a:pt x="7173" y="601"/>
                  </a:cubicBezTo>
                  <a:cubicBezTo>
                    <a:pt x="3095" y="2632"/>
                    <a:pt x="420" y="5244"/>
                    <a:pt x="420" y="5244"/>
                  </a:cubicBezTo>
                  <a:cubicBezTo>
                    <a:pt x="1" y="5454"/>
                    <a:pt x="1358" y="10006"/>
                    <a:pt x="4842" y="11305"/>
                  </a:cubicBezTo>
                  <a:cubicBezTo>
                    <a:pt x="4845" y="11306"/>
                    <a:pt x="4849" y="11307"/>
                    <a:pt x="4853" y="11307"/>
                  </a:cubicBezTo>
                  <a:cubicBezTo>
                    <a:pt x="5208" y="11307"/>
                    <a:pt x="9906" y="7917"/>
                    <a:pt x="11910" y="5032"/>
                  </a:cubicBezTo>
                  <a:cubicBezTo>
                    <a:pt x="13521" y="2711"/>
                    <a:pt x="12158" y="1"/>
                    <a:pt x="9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-1731125" y="-792475"/>
              <a:ext cx="189300" cy="211950"/>
            </a:xfrm>
            <a:custGeom>
              <a:avLst/>
              <a:gdLst/>
              <a:ahLst/>
              <a:cxnLst/>
              <a:rect l="l" t="t" r="r" b="b"/>
              <a:pathLst>
                <a:path w="7572" h="8478" extrusionOk="0">
                  <a:moveTo>
                    <a:pt x="2465" y="1"/>
                  </a:moveTo>
                  <a:cubicBezTo>
                    <a:pt x="2181" y="1"/>
                    <a:pt x="1" y="1738"/>
                    <a:pt x="16" y="1921"/>
                  </a:cubicBezTo>
                  <a:cubicBezTo>
                    <a:pt x="267" y="5237"/>
                    <a:pt x="3897" y="8462"/>
                    <a:pt x="4289" y="8477"/>
                  </a:cubicBezTo>
                  <a:cubicBezTo>
                    <a:pt x="4291" y="8477"/>
                    <a:pt x="4293" y="8477"/>
                    <a:pt x="4294" y="8477"/>
                  </a:cubicBezTo>
                  <a:cubicBezTo>
                    <a:pt x="4704" y="8477"/>
                    <a:pt x="7572" y="6609"/>
                    <a:pt x="7390" y="6481"/>
                  </a:cubicBezTo>
                  <a:cubicBezTo>
                    <a:pt x="4682" y="4573"/>
                    <a:pt x="2694" y="70"/>
                    <a:pt x="2479" y="3"/>
                  </a:cubicBezTo>
                  <a:cubicBezTo>
                    <a:pt x="2475" y="2"/>
                    <a:pt x="2470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-1584375" y="-730750"/>
              <a:ext cx="168375" cy="121675"/>
            </a:xfrm>
            <a:custGeom>
              <a:avLst/>
              <a:gdLst/>
              <a:ahLst/>
              <a:cxnLst/>
              <a:rect l="l" t="t" r="r" b="b"/>
              <a:pathLst>
                <a:path w="6735" h="4867" extrusionOk="0">
                  <a:moveTo>
                    <a:pt x="5879" y="1"/>
                  </a:moveTo>
                  <a:cubicBezTo>
                    <a:pt x="5863" y="1"/>
                    <a:pt x="5846" y="6"/>
                    <a:pt x="5830" y="18"/>
                  </a:cubicBezTo>
                  <a:cubicBezTo>
                    <a:pt x="4832" y="753"/>
                    <a:pt x="3995" y="1676"/>
                    <a:pt x="3006" y="2426"/>
                  </a:cubicBezTo>
                  <a:cubicBezTo>
                    <a:pt x="2005" y="3183"/>
                    <a:pt x="940" y="3879"/>
                    <a:pt x="43" y="4762"/>
                  </a:cubicBezTo>
                  <a:cubicBezTo>
                    <a:pt x="1" y="4804"/>
                    <a:pt x="39" y="4867"/>
                    <a:pt x="88" y="4867"/>
                  </a:cubicBezTo>
                  <a:cubicBezTo>
                    <a:pt x="98" y="4867"/>
                    <a:pt x="108" y="4864"/>
                    <a:pt x="118" y="4859"/>
                  </a:cubicBezTo>
                  <a:cubicBezTo>
                    <a:pt x="1815" y="3961"/>
                    <a:pt x="3237" y="2751"/>
                    <a:pt x="4607" y="1461"/>
                  </a:cubicBezTo>
                  <a:cubicBezTo>
                    <a:pt x="5329" y="1241"/>
                    <a:pt x="6099" y="958"/>
                    <a:pt x="6681" y="488"/>
                  </a:cubicBezTo>
                  <a:cubicBezTo>
                    <a:pt x="6734" y="445"/>
                    <a:pt x="6684" y="382"/>
                    <a:pt x="6631" y="382"/>
                  </a:cubicBezTo>
                  <a:cubicBezTo>
                    <a:pt x="6622" y="382"/>
                    <a:pt x="6614" y="384"/>
                    <a:pt x="6605" y="388"/>
                  </a:cubicBezTo>
                  <a:cubicBezTo>
                    <a:pt x="5974" y="670"/>
                    <a:pt x="5386" y="1027"/>
                    <a:pt x="4759" y="1317"/>
                  </a:cubicBezTo>
                  <a:cubicBezTo>
                    <a:pt x="5157" y="938"/>
                    <a:pt x="5553" y="557"/>
                    <a:pt x="5950" y="174"/>
                  </a:cubicBezTo>
                  <a:cubicBezTo>
                    <a:pt x="6014" y="112"/>
                    <a:pt x="5953" y="1"/>
                    <a:pt x="5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-1611975" y="-882400"/>
              <a:ext cx="95875" cy="50900"/>
            </a:xfrm>
            <a:custGeom>
              <a:avLst/>
              <a:gdLst/>
              <a:ahLst/>
              <a:cxnLst/>
              <a:rect l="l" t="t" r="r" b="b"/>
              <a:pathLst>
                <a:path w="3835" h="2036" extrusionOk="0">
                  <a:moveTo>
                    <a:pt x="3758" y="0"/>
                  </a:moveTo>
                  <a:cubicBezTo>
                    <a:pt x="3753" y="0"/>
                    <a:pt x="3747" y="2"/>
                    <a:pt x="3741" y="4"/>
                  </a:cubicBezTo>
                  <a:cubicBezTo>
                    <a:pt x="2433" y="487"/>
                    <a:pt x="1138" y="1131"/>
                    <a:pt x="26" y="1976"/>
                  </a:cubicBezTo>
                  <a:cubicBezTo>
                    <a:pt x="0" y="1997"/>
                    <a:pt x="18" y="2036"/>
                    <a:pt x="47" y="2036"/>
                  </a:cubicBezTo>
                  <a:cubicBezTo>
                    <a:pt x="51" y="2036"/>
                    <a:pt x="56" y="2035"/>
                    <a:pt x="61" y="2033"/>
                  </a:cubicBezTo>
                  <a:cubicBezTo>
                    <a:pt x="1309" y="1407"/>
                    <a:pt x="2531" y="730"/>
                    <a:pt x="3784" y="106"/>
                  </a:cubicBezTo>
                  <a:cubicBezTo>
                    <a:pt x="3835" y="81"/>
                    <a:pt x="3808" y="0"/>
                    <a:pt x="3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-1659275" y="-782900"/>
              <a:ext cx="101325" cy="140525"/>
            </a:xfrm>
            <a:custGeom>
              <a:avLst/>
              <a:gdLst/>
              <a:ahLst/>
              <a:cxnLst/>
              <a:rect l="l" t="t" r="r" b="b"/>
              <a:pathLst>
                <a:path w="4053" h="5621" extrusionOk="0">
                  <a:moveTo>
                    <a:pt x="70" y="0"/>
                  </a:moveTo>
                  <a:cubicBezTo>
                    <a:pt x="37" y="0"/>
                    <a:pt x="0" y="30"/>
                    <a:pt x="13" y="69"/>
                  </a:cubicBezTo>
                  <a:cubicBezTo>
                    <a:pt x="741" y="2257"/>
                    <a:pt x="2051" y="4214"/>
                    <a:pt x="3904" y="5606"/>
                  </a:cubicBezTo>
                  <a:cubicBezTo>
                    <a:pt x="3918" y="5616"/>
                    <a:pt x="3931" y="5621"/>
                    <a:pt x="3945" y="5621"/>
                  </a:cubicBezTo>
                  <a:cubicBezTo>
                    <a:pt x="4004" y="5621"/>
                    <a:pt x="4053" y="5532"/>
                    <a:pt x="4001" y="5482"/>
                  </a:cubicBezTo>
                  <a:cubicBezTo>
                    <a:pt x="2378" y="3876"/>
                    <a:pt x="1053" y="2116"/>
                    <a:pt x="112" y="27"/>
                  </a:cubicBezTo>
                  <a:cubicBezTo>
                    <a:pt x="103" y="8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-1555575" y="-1332375"/>
              <a:ext cx="305350" cy="779175"/>
            </a:xfrm>
            <a:custGeom>
              <a:avLst/>
              <a:gdLst/>
              <a:ahLst/>
              <a:cxnLst/>
              <a:rect l="l" t="t" r="r" b="b"/>
              <a:pathLst>
                <a:path w="12214" h="31167" extrusionOk="0">
                  <a:moveTo>
                    <a:pt x="1520" y="0"/>
                  </a:moveTo>
                  <a:cubicBezTo>
                    <a:pt x="983" y="0"/>
                    <a:pt x="484" y="63"/>
                    <a:pt x="58" y="196"/>
                  </a:cubicBezTo>
                  <a:cubicBezTo>
                    <a:pt x="58" y="196"/>
                    <a:pt x="880" y="5211"/>
                    <a:pt x="536" y="13476"/>
                  </a:cubicBezTo>
                  <a:cubicBezTo>
                    <a:pt x="190" y="21742"/>
                    <a:pt x="0" y="29849"/>
                    <a:pt x="5992" y="31070"/>
                  </a:cubicBezTo>
                  <a:cubicBezTo>
                    <a:pt x="6311" y="31135"/>
                    <a:pt x="6618" y="31166"/>
                    <a:pt x="6912" y="31166"/>
                  </a:cubicBezTo>
                  <a:cubicBezTo>
                    <a:pt x="10555" y="31166"/>
                    <a:pt x="12213" y="26408"/>
                    <a:pt x="11925" y="23041"/>
                  </a:cubicBezTo>
                  <a:cubicBezTo>
                    <a:pt x="11614" y="19403"/>
                    <a:pt x="8736" y="5600"/>
                    <a:pt x="7958" y="3265"/>
                  </a:cubicBezTo>
                  <a:cubicBezTo>
                    <a:pt x="7318" y="1347"/>
                    <a:pt x="4008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-1566775" y="-1155575"/>
              <a:ext cx="94675" cy="80200"/>
            </a:xfrm>
            <a:custGeom>
              <a:avLst/>
              <a:gdLst/>
              <a:ahLst/>
              <a:cxnLst/>
              <a:rect l="l" t="t" r="r" b="b"/>
              <a:pathLst>
                <a:path w="3787" h="3208" extrusionOk="0">
                  <a:moveTo>
                    <a:pt x="1642" y="1"/>
                  </a:moveTo>
                  <a:cubicBezTo>
                    <a:pt x="517" y="1"/>
                    <a:pt x="1" y="879"/>
                    <a:pt x="1" y="879"/>
                  </a:cubicBezTo>
                  <a:lnTo>
                    <a:pt x="714" y="3164"/>
                  </a:lnTo>
                  <a:cubicBezTo>
                    <a:pt x="714" y="3164"/>
                    <a:pt x="930" y="3208"/>
                    <a:pt x="1225" y="3208"/>
                  </a:cubicBezTo>
                  <a:cubicBezTo>
                    <a:pt x="1547" y="3208"/>
                    <a:pt x="1964" y="3156"/>
                    <a:pt x="2302" y="2938"/>
                  </a:cubicBezTo>
                  <a:cubicBezTo>
                    <a:pt x="3787" y="1982"/>
                    <a:pt x="2976" y="5"/>
                    <a:pt x="1648" y="1"/>
                  </a:cubicBezTo>
                  <a:cubicBezTo>
                    <a:pt x="1646" y="1"/>
                    <a:pt x="1644" y="1"/>
                    <a:pt x="1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-1545000" y="-1140775"/>
              <a:ext cx="40900" cy="52850"/>
            </a:xfrm>
            <a:custGeom>
              <a:avLst/>
              <a:gdLst/>
              <a:ahLst/>
              <a:cxnLst/>
              <a:rect l="l" t="t" r="r" b="b"/>
              <a:pathLst>
                <a:path w="1636" h="2114" extrusionOk="0">
                  <a:moveTo>
                    <a:pt x="1000" y="0"/>
                  </a:moveTo>
                  <a:cubicBezTo>
                    <a:pt x="997" y="0"/>
                    <a:pt x="995" y="1"/>
                    <a:pt x="993" y="1"/>
                  </a:cubicBezTo>
                  <a:cubicBezTo>
                    <a:pt x="261" y="160"/>
                    <a:pt x="1" y="1062"/>
                    <a:pt x="156" y="1704"/>
                  </a:cubicBezTo>
                  <a:cubicBezTo>
                    <a:pt x="219" y="1966"/>
                    <a:pt x="310" y="2113"/>
                    <a:pt x="386" y="2113"/>
                  </a:cubicBezTo>
                  <a:cubicBezTo>
                    <a:pt x="424" y="2113"/>
                    <a:pt x="458" y="2076"/>
                    <a:pt x="484" y="1999"/>
                  </a:cubicBezTo>
                  <a:cubicBezTo>
                    <a:pt x="581" y="1708"/>
                    <a:pt x="967" y="1461"/>
                    <a:pt x="1333" y="1461"/>
                  </a:cubicBezTo>
                  <a:cubicBezTo>
                    <a:pt x="1427" y="1461"/>
                    <a:pt x="1520" y="1478"/>
                    <a:pt x="1606" y="1514"/>
                  </a:cubicBezTo>
                  <a:cubicBezTo>
                    <a:pt x="1608" y="1515"/>
                    <a:pt x="1610" y="1515"/>
                    <a:pt x="1611" y="1515"/>
                  </a:cubicBezTo>
                  <a:cubicBezTo>
                    <a:pt x="1626" y="1515"/>
                    <a:pt x="1635" y="1498"/>
                    <a:pt x="1627" y="1486"/>
                  </a:cubicBezTo>
                  <a:cubicBezTo>
                    <a:pt x="1488" y="1327"/>
                    <a:pt x="1313" y="1264"/>
                    <a:pt x="1131" y="1264"/>
                  </a:cubicBezTo>
                  <a:cubicBezTo>
                    <a:pt x="880" y="1264"/>
                    <a:pt x="617" y="1386"/>
                    <a:pt x="423" y="1550"/>
                  </a:cubicBezTo>
                  <a:cubicBezTo>
                    <a:pt x="394" y="1077"/>
                    <a:pt x="472" y="333"/>
                    <a:pt x="1018" y="57"/>
                  </a:cubicBezTo>
                  <a:cubicBezTo>
                    <a:pt x="1050" y="41"/>
                    <a:pt x="1028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65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Analysis</a:t>
            </a:r>
            <a:endParaRPr/>
          </a:p>
        </p:txBody>
      </p:sp>
      <p:grpSp>
        <p:nvGrpSpPr>
          <p:cNvPr id="2124" name="Google Shape;2124;p65"/>
          <p:cNvGrpSpPr/>
          <p:nvPr/>
        </p:nvGrpSpPr>
        <p:grpSpPr>
          <a:xfrm flipH="1">
            <a:off x="-405877" y="868319"/>
            <a:ext cx="4660055" cy="3406851"/>
            <a:chOff x="218175" y="238725"/>
            <a:chExt cx="7162700" cy="5236475"/>
          </a:xfrm>
        </p:grpSpPr>
        <p:sp>
          <p:nvSpPr>
            <p:cNvPr id="2125" name="Google Shape;2125;p65"/>
            <p:cNvSpPr/>
            <p:nvPr/>
          </p:nvSpPr>
          <p:spPr>
            <a:xfrm>
              <a:off x="806800" y="238725"/>
              <a:ext cx="3055800" cy="4523675"/>
            </a:xfrm>
            <a:custGeom>
              <a:avLst/>
              <a:gdLst/>
              <a:ahLst/>
              <a:cxnLst/>
              <a:rect l="l" t="t" r="r" b="b"/>
              <a:pathLst>
                <a:path w="122232" h="180947" extrusionOk="0">
                  <a:moveTo>
                    <a:pt x="57237" y="0"/>
                  </a:moveTo>
                  <a:cubicBezTo>
                    <a:pt x="54870" y="545"/>
                    <a:pt x="52238" y="1793"/>
                    <a:pt x="49653" y="2208"/>
                  </a:cubicBezTo>
                  <a:cubicBezTo>
                    <a:pt x="46192" y="2764"/>
                    <a:pt x="42355" y="3233"/>
                    <a:pt x="38533" y="3233"/>
                  </a:cubicBezTo>
                  <a:cubicBezTo>
                    <a:pt x="37398" y="3233"/>
                    <a:pt x="36264" y="3191"/>
                    <a:pt x="35142" y="3098"/>
                  </a:cubicBezTo>
                  <a:cubicBezTo>
                    <a:pt x="35136" y="3098"/>
                    <a:pt x="35129" y="3098"/>
                    <a:pt x="35123" y="3098"/>
                  </a:cubicBezTo>
                  <a:cubicBezTo>
                    <a:pt x="34753" y="3098"/>
                    <a:pt x="34249" y="3939"/>
                    <a:pt x="34368" y="4286"/>
                  </a:cubicBezTo>
                  <a:lnTo>
                    <a:pt x="34551" y="5671"/>
                  </a:lnTo>
                  <a:cubicBezTo>
                    <a:pt x="72961" y="56651"/>
                    <a:pt x="42526" y="37291"/>
                    <a:pt x="17452" y="78120"/>
                  </a:cubicBezTo>
                  <a:cubicBezTo>
                    <a:pt x="2987" y="102310"/>
                    <a:pt x="0" y="137590"/>
                    <a:pt x="15868" y="160705"/>
                  </a:cubicBezTo>
                  <a:cubicBezTo>
                    <a:pt x="27662" y="177786"/>
                    <a:pt x="44007" y="180947"/>
                    <a:pt x="60773" y="180947"/>
                  </a:cubicBezTo>
                  <a:cubicBezTo>
                    <a:pt x="67224" y="180947"/>
                    <a:pt x="73737" y="180479"/>
                    <a:pt x="80078" y="180156"/>
                  </a:cubicBezTo>
                  <a:cubicBezTo>
                    <a:pt x="93862" y="179452"/>
                    <a:pt x="103758" y="170393"/>
                    <a:pt x="112667" y="157021"/>
                  </a:cubicBezTo>
                  <a:cubicBezTo>
                    <a:pt x="120829" y="144772"/>
                    <a:pt x="122231" y="124393"/>
                    <a:pt x="119432" y="110954"/>
                  </a:cubicBezTo>
                  <a:cubicBezTo>
                    <a:pt x="115233" y="89991"/>
                    <a:pt x="106210" y="70826"/>
                    <a:pt x="91277" y="57924"/>
                  </a:cubicBezTo>
                  <a:cubicBezTo>
                    <a:pt x="74945" y="43948"/>
                    <a:pt x="54833" y="37801"/>
                    <a:pt x="86350" y="5780"/>
                  </a:cubicBezTo>
                  <a:cubicBezTo>
                    <a:pt x="83381" y="4881"/>
                    <a:pt x="80345" y="2643"/>
                    <a:pt x="77357" y="2643"/>
                  </a:cubicBezTo>
                  <a:cubicBezTo>
                    <a:pt x="77055" y="2643"/>
                    <a:pt x="76753" y="2666"/>
                    <a:pt x="76452" y="2716"/>
                  </a:cubicBezTo>
                  <a:cubicBezTo>
                    <a:pt x="72296" y="4255"/>
                    <a:pt x="69392" y="5111"/>
                    <a:pt x="65803" y="5396"/>
                  </a:cubicBezTo>
                  <a:cubicBezTo>
                    <a:pt x="65786" y="5398"/>
                    <a:pt x="65768" y="5398"/>
                    <a:pt x="65749" y="5398"/>
                  </a:cubicBezTo>
                  <a:cubicBezTo>
                    <a:pt x="64159" y="5398"/>
                    <a:pt x="58625" y="282"/>
                    <a:pt x="57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2451850" y="300650"/>
              <a:ext cx="513725" cy="82600"/>
            </a:xfrm>
            <a:custGeom>
              <a:avLst/>
              <a:gdLst/>
              <a:ahLst/>
              <a:cxnLst/>
              <a:rect l="l" t="t" r="r" b="b"/>
              <a:pathLst>
                <a:path w="20549" h="3304" extrusionOk="0">
                  <a:moveTo>
                    <a:pt x="12047" y="0"/>
                  </a:moveTo>
                  <a:cubicBezTo>
                    <a:pt x="11575" y="0"/>
                    <a:pt x="11108" y="73"/>
                    <a:pt x="10650" y="239"/>
                  </a:cubicBezTo>
                  <a:cubicBezTo>
                    <a:pt x="6401" y="1778"/>
                    <a:pt x="3590" y="2634"/>
                    <a:pt x="1" y="2919"/>
                  </a:cubicBezTo>
                  <a:lnTo>
                    <a:pt x="20548" y="3303"/>
                  </a:lnTo>
                  <a:cubicBezTo>
                    <a:pt x="17759" y="2458"/>
                    <a:pt x="14797" y="0"/>
                    <a:pt x="12047" y="0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2382925" y="306600"/>
              <a:ext cx="338250" cy="1152200"/>
            </a:xfrm>
            <a:custGeom>
              <a:avLst/>
              <a:gdLst/>
              <a:ahLst/>
              <a:cxnLst/>
              <a:rect l="l" t="t" r="r" b="b"/>
              <a:pathLst>
                <a:path w="13530" h="46088" extrusionOk="0">
                  <a:moveTo>
                    <a:pt x="2969" y="2678"/>
                  </a:moveTo>
                  <a:cubicBezTo>
                    <a:pt x="2961" y="2682"/>
                    <a:pt x="2960" y="2686"/>
                    <a:pt x="2967" y="2687"/>
                  </a:cubicBezTo>
                  <a:lnTo>
                    <a:pt x="2967" y="2687"/>
                  </a:lnTo>
                  <a:cubicBezTo>
                    <a:pt x="2968" y="2684"/>
                    <a:pt x="2969" y="2681"/>
                    <a:pt x="2969" y="2678"/>
                  </a:cubicBezTo>
                  <a:close/>
                  <a:moveTo>
                    <a:pt x="13529" y="1"/>
                  </a:moveTo>
                  <a:cubicBezTo>
                    <a:pt x="11637" y="370"/>
                    <a:pt x="9264" y="1610"/>
                    <a:pt x="7565" y="1931"/>
                  </a:cubicBezTo>
                  <a:cubicBezTo>
                    <a:pt x="5122" y="2393"/>
                    <a:pt x="3239" y="2689"/>
                    <a:pt x="2990" y="2689"/>
                  </a:cubicBezTo>
                  <a:cubicBezTo>
                    <a:pt x="2979" y="2689"/>
                    <a:pt x="2972" y="2688"/>
                    <a:pt x="2967" y="2687"/>
                  </a:cubicBezTo>
                  <a:lnTo>
                    <a:pt x="2967" y="2687"/>
                  </a:lnTo>
                  <a:cubicBezTo>
                    <a:pt x="0" y="15973"/>
                    <a:pt x="876" y="46087"/>
                    <a:pt x="876" y="46087"/>
                  </a:cubicBezTo>
                  <a:cubicBezTo>
                    <a:pt x="3369" y="20781"/>
                    <a:pt x="13529" y="1"/>
                    <a:pt x="13529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2048950" y="238725"/>
              <a:ext cx="240475" cy="1187700"/>
            </a:xfrm>
            <a:custGeom>
              <a:avLst/>
              <a:gdLst/>
              <a:ahLst/>
              <a:cxnLst/>
              <a:rect l="l" t="t" r="r" b="b"/>
              <a:pathLst>
                <a:path w="9619" h="47508" extrusionOk="0">
                  <a:moveTo>
                    <a:pt x="7553" y="0"/>
                  </a:moveTo>
                  <a:cubicBezTo>
                    <a:pt x="7553" y="0"/>
                    <a:pt x="5913" y="581"/>
                    <a:pt x="4072" y="1105"/>
                  </a:cubicBezTo>
                  <a:cubicBezTo>
                    <a:pt x="3007" y="1415"/>
                    <a:pt x="1017" y="1675"/>
                    <a:pt x="1" y="2316"/>
                  </a:cubicBezTo>
                  <a:cubicBezTo>
                    <a:pt x="1" y="2316"/>
                    <a:pt x="2939" y="33073"/>
                    <a:pt x="9618" y="47508"/>
                  </a:cubicBezTo>
                  <a:cubicBezTo>
                    <a:pt x="9618" y="47508"/>
                    <a:pt x="3554" y="12400"/>
                    <a:pt x="7553" y="0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9" name="Google Shape;2129;p65"/>
            <p:cNvSpPr/>
            <p:nvPr/>
          </p:nvSpPr>
          <p:spPr>
            <a:xfrm flipH="1">
              <a:off x="1968375" y="2356850"/>
              <a:ext cx="764300" cy="1385400"/>
            </a:xfrm>
            <a:custGeom>
              <a:avLst/>
              <a:gdLst/>
              <a:ahLst/>
              <a:cxnLst/>
              <a:rect l="l" t="t" r="r" b="b"/>
              <a:pathLst>
                <a:path w="30572" h="55416" extrusionOk="0">
                  <a:moveTo>
                    <a:pt x="13731" y="0"/>
                  </a:moveTo>
                  <a:lnTo>
                    <a:pt x="13731" y="6726"/>
                  </a:lnTo>
                  <a:cubicBezTo>
                    <a:pt x="6950" y="7171"/>
                    <a:pt x="2391" y="13229"/>
                    <a:pt x="2391" y="19787"/>
                  </a:cubicBezTo>
                  <a:cubicBezTo>
                    <a:pt x="2391" y="26568"/>
                    <a:pt x="6782" y="29070"/>
                    <a:pt x="11118" y="30682"/>
                  </a:cubicBezTo>
                  <a:cubicBezTo>
                    <a:pt x="15509" y="32294"/>
                    <a:pt x="19843" y="32849"/>
                    <a:pt x="19843" y="35962"/>
                  </a:cubicBezTo>
                  <a:cubicBezTo>
                    <a:pt x="19843" y="38686"/>
                    <a:pt x="16953" y="40019"/>
                    <a:pt x="14620" y="40019"/>
                  </a:cubicBezTo>
                  <a:cubicBezTo>
                    <a:pt x="11063" y="40019"/>
                    <a:pt x="7116" y="37740"/>
                    <a:pt x="4558" y="35350"/>
                  </a:cubicBezTo>
                  <a:lnTo>
                    <a:pt x="1" y="43743"/>
                  </a:lnTo>
                  <a:cubicBezTo>
                    <a:pt x="1834" y="45467"/>
                    <a:pt x="4224" y="46522"/>
                    <a:pt x="6559" y="47411"/>
                  </a:cubicBezTo>
                  <a:cubicBezTo>
                    <a:pt x="8894" y="48300"/>
                    <a:pt x="11284" y="48801"/>
                    <a:pt x="13729" y="48801"/>
                  </a:cubicBezTo>
                  <a:lnTo>
                    <a:pt x="13729" y="55415"/>
                  </a:lnTo>
                  <a:lnTo>
                    <a:pt x="18899" y="55415"/>
                  </a:lnTo>
                  <a:lnTo>
                    <a:pt x="18899" y="48468"/>
                  </a:lnTo>
                  <a:cubicBezTo>
                    <a:pt x="26126" y="46690"/>
                    <a:pt x="30571" y="42688"/>
                    <a:pt x="30571" y="34905"/>
                  </a:cubicBezTo>
                  <a:cubicBezTo>
                    <a:pt x="30571" y="27180"/>
                    <a:pt x="24846" y="24845"/>
                    <a:pt x="18510" y="22733"/>
                  </a:cubicBezTo>
                  <a:cubicBezTo>
                    <a:pt x="16564" y="22066"/>
                    <a:pt x="13062" y="20954"/>
                    <a:pt x="13062" y="18398"/>
                  </a:cubicBezTo>
                  <a:cubicBezTo>
                    <a:pt x="13062" y="16174"/>
                    <a:pt x="15343" y="15285"/>
                    <a:pt x="17787" y="15285"/>
                  </a:cubicBezTo>
                  <a:cubicBezTo>
                    <a:pt x="20400" y="15285"/>
                    <a:pt x="22901" y="16397"/>
                    <a:pt x="24902" y="18009"/>
                  </a:cubicBezTo>
                  <a:lnTo>
                    <a:pt x="29016" y="9950"/>
                  </a:lnTo>
                  <a:cubicBezTo>
                    <a:pt x="26014" y="8004"/>
                    <a:pt x="22401" y="7060"/>
                    <a:pt x="18899" y="6726"/>
                  </a:cubicBezTo>
                  <a:lnTo>
                    <a:pt x="18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2104825" y="1089375"/>
              <a:ext cx="478300" cy="102350"/>
            </a:xfrm>
            <a:custGeom>
              <a:avLst/>
              <a:gdLst/>
              <a:ahLst/>
              <a:cxnLst/>
              <a:rect l="l" t="t" r="r" b="b"/>
              <a:pathLst>
                <a:path w="19132" h="4094" extrusionOk="0">
                  <a:moveTo>
                    <a:pt x="18034" y="1"/>
                  </a:moveTo>
                  <a:cubicBezTo>
                    <a:pt x="18014" y="1"/>
                    <a:pt x="17993" y="1"/>
                    <a:pt x="17973" y="2"/>
                  </a:cubicBezTo>
                  <a:lnTo>
                    <a:pt x="1011" y="985"/>
                  </a:lnTo>
                  <a:cubicBezTo>
                    <a:pt x="441" y="1018"/>
                    <a:pt x="1" y="1497"/>
                    <a:pt x="17" y="2066"/>
                  </a:cubicBezTo>
                  <a:lnTo>
                    <a:pt x="44" y="3067"/>
                  </a:lnTo>
                  <a:cubicBezTo>
                    <a:pt x="60" y="3642"/>
                    <a:pt x="531" y="4093"/>
                    <a:pt x="1098" y="4093"/>
                  </a:cubicBezTo>
                  <a:cubicBezTo>
                    <a:pt x="1118" y="4093"/>
                    <a:pt x="1139" y="4093"/>
                    <a:pt x="1159" y="4092"/>
                  </a:cubicBezTo>
                  <a:lnTo>
                    <a:pt x="18123" y="3111"/>
                  </a:lnTo>
                  <a:cubicBezTo>
                    <a:pt x="18692" y="3077"/>
                    <a:pt x="19131" y="2597"/>
                    <a:pt x="19115" y="2028"/>
                  </a:cubicBezTo>
                  <a:lnTo>
                    <a:pt x="19088" y="1027"/>
                  </a:lnTo>
                  <a:cubicBezTo>
                    <a:pt x="19072" y="452"/>
                    <a:pt x="18601" y="1"/>
                    <a:pt x="18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2109225" y="1175950"/>
              <a:ext cx="494500" cy="63500"/>
            </a:xfrm>
            <a:custGeom>
              <a:avLst/>
              <a:gdLst/>
              <a:ahLst/>
              <a:cxnLst/>
              <a:rect l="l" t="t" r="r" b="b"/>
              <a:pathLst>
                <a:path w="19780" h="2540" extrusionOk="0">
                  <a:moveTo>
                    <a:pt x="28" y="1"/>
                  </a:moveTo>
                  <a:cubicBezTo>
                    <a:pt x="13" y="1"/>
                    <a:pt x="0" y="14"/>
                    <a:pt x="0" y="28"/>
                  </a:cubicBezTo>
                  <a:lnTo>
                    <a:pt x="0" y="2512"/>
                  </a:lnTo>
                  <a:cubicBezTo>
                    <a:pt x="0" y="2526"/>
                    <a:pt x="13" y="2539"/>
                    <a:pt x="28" y="2539"/>
                  </a:cubicBezTo>
                  <a:lnTo>
                    <a:pt x="19752" y="2539"/>
                  </a:lnTo>
                  <a:cubicBezTo>
                    <a:pt x="19767" y="2539"/>
                    <a:pt x="19780" y="2526"/>
                    <a:pt x="19780" y="2512"/>
                  </a:cubicBezTo>
                  <a:lnTo>
                    <a:pt x="19780" y="28"/>
                  </a:lnTo>
                  <a:cubicBezTo>
                    <a:pt x="19780" y="14"/>
                    <a:pt x="19767" y="1"/>
                    <a:pt x="19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1958550" y="1175775"/>
              <a:ext cx="317000" cy="638325"/>
            </a:xfrm>
            <a:custGeom>
              <a:avLst/>
              <a:gdLst/>
              <a:ahLst/>
              <a:cxnLst/>
              <a:rect l="l" t="t" r="r" b="b"/>
              <a:pathLst>
                <a:path w="12680" h="25533" extrusionOk="0">
                  <a:moveTo>
                    <a:pt x="10314" y="1"/>
                  </a:moveTo>
                  <a:cubicBezTo>
                    <a:pt x="9772" y="1"/>
                    <a:pt x="9259" y="325"/>
                    <a:pt x="9045" y="858"/>
                  </a:cubicBezTo>
                  <a:cubicBezTo>
                    <a:pt x="4310" y="8775"/>
                    <a:pt x="1745" y="15797"/>
                    <a:pt x="281" y="22656"/>
                  </a:cubicBezTo>
                  <a:cubicBezTo>
                    <a:pt x="0" y="23357"/>
                    <a:pt x="257" y="24319"/>
                    <a:pt x="917" y="24827"/>
                  </a:cubicBezTo>
                  <a:lnTo>
                    <a:pt x="1943" y="25474"/>
                  </a:lnTo>
                  <a:cubicBezTo>
                    <a:pt x="2044" y="25514"/>
                    <a:pt x="2137" y="25533"/>
                    <a:pt x="2222" y="25533"/>
                  </a:cubicBezTo>
                  <a:cubicBezTo>
                    <a:pt x="2730" y="25533"/>
                    <a:pt x="2987" y="24881"/>
                    <a:pt x="3228" y="24281"/>
                  </a:cubicBezTo>
                  <a:cubicBezTo>
                    <a:pt x="5075" y="15964"/>
                    <a:pt x="8424" y="8423"/>
                    <a:pt x="12398" y="1486"/>
                  </a:cubicBezTo>
                  <a:cubicBezTo>
                    <a:pt x="12679" y="786"/>
                    <a:pt x="12056" y="594"/>
                    <a:pt x="11356" y="313"/>
                  </a:cubicBezTo>
                  <a:lnTo>
                    <a:pt x="10820" y="98"/>
                  </a:lnTo>
                  <a:cubicBezTo>
                    <a:pt x="10654" y="32"/>
                    <a:pt x="10483" y="1"/>
                    <a:pt x="10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2188325" y="1124325"/>
              <a:ext cx="210425" cy="918975"/>
            </a:xfrm>
            <a:custGeom>
              <a:avLst/>
              <a:gdLst/>
              <a:ahLst/>
              <a:cxnLst/>
              <a:rect l="l" t="t" r="r" b="b"/>
              <a:pathLst>
                <a:path w="8417" h="36759" extrusionOk="0">
                  <a:moveTo>
                    <a:pt x="2480" y="1"/>
                  </a:moveTo>
                  <a:cubicBezTo>
                    <a:pt x="2423" y="1"/>
                    <a:pt x="2365" y="4"/>
                    <a:pt x="2307" y="12"/>
                  </a:cubicBezTo>
                  <a:lnTo>
                    <a:pt x="1637" y="96"/>
                  </a:lnTo>
                  <a:cubicBezTo>
                    <a:pt x="764" y="207"/>
                    <a:pt x="1" y="229"/>
                    <a:pt x="132" y="1262"/>
                  </a:cubicBezTo>
                  <a:cubicBezTo>
                    <a:pt x="2013" y="12077"/>
                    <a:pt x="3546" y="23896"/>
                    <a:pt x="4461" y="34899"/>
                  </a:cubicBezTo>
                  <a:cubicBezTo>
                    <a:pt x="4585" y="35875"/>
                    <a:pt x="4671" y="36759"/>
                    <a:pt x="5418" y="36759"/>
                  </a:cubicBezTo>
                  <a:cubicBezTo>
                    <a:pt x="5462" y="36759"/>
                    <a:pt x="5507" y="36756"/>
                    <a:pt x="5555" y="36750"/>
                  </a:cubicBezTo>
                  <a:cubicBezTo>
                    <a:pt x="7208" y="35923"/>
                    <a:pt x="8417" y="35089"/>
                    <a:pt x="8313" y="33033"/>
                  </a:cubicBezTo>
                  <a:cubicBezTo>
                    <a:pt x="7832" y="23328"/>
                    <a:pt x="6336" y="13678"/>
                    <a:pt x="4127" y="1679"/>
                  </a:cubicBezTo>
                  <a:cubicBezTo>
                    <a:pt x="4005" y="714"/>
                    <a:pt x="3287" y="1"/>
                    <a:pt x="2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285600" y="4559625"/>
              <a:ext cx="2365700" cy="808725"/>
            </a:xfrm>
            <a:custGeom>
              <a:avLst/>
              <a:gdLst/>
              <a:ahLst/>
              <a:cxnLst/>
              <a:rect l="l" t="t" r="r" b="b"/>
              <a:pathLst>
                <a:path w="94628" h="32349" extrusionOk="0">
                  <a:moveTo>
                    <a:pt x="15781" y="0"/>
                  </a:moveTo>
                  <a:cubicBezTo>
                    <a:pt x="10053" y="0"/>
                    <a:pt x="5368" y="838"/>
                    <a:pt x="2410" y="2862"/>
                  </a:cubicBezTo>
                  <a:lnTo>
                    <a:pt x="1482" y="3986"/>
                  </a:lnTo>
                  <a:cubicBezTo>
                    <a:pt x="0" y="5777"/>
                    <a:pt x="848" y="8501"/>
                    <a:pt x="3084" y="9137"/>
                  </a:cubicBezTo>
                  <a:lnTo>
                    <a:pt x="84764" y="32348"/>
                  </a:lnTo>
                  <a:lnTo>
                    <a:pt x="94627" y="19238"/>
                  </a:lnTo>
                  <a:cubicBezTo>
                    <a:pt x="94627" y="19238"/>
                    <a:pt x="43231" y="0"/>
                    <a:pt x="157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218175" y="4458725"/>
              <a:ext cx="2337400" cy="856250"/>
            </a:xfrm>
            <a:custGeom>
              <a:avLst/>
              <a:gdLst/>
              <a:ahLst/>
              <a:cxnLst/>
              <a:rect l="l" t="t" r="r" b="b"/>
              <a:pathLst>
                <a:path w="93496" h="34250" extrusionOk="0">
                  <a:moveTo>
                    <a:pt x="12123" y="1"/>
                  </a:moveTo>
                  <a:cubicBezTo>
                    <a:pt x="7470" y="1"/>
                    <a:pt x="3764" y="673"/>
                    <a:pt x="1495" y="2254"/>
                  </a:cubicBezTo>
                  <a:cubicBezTo>
                    <a:pt x="1" y="4431"/>
                    <a:pt x="1016" y="7433"/>
                    <a:pt x="3525" y="8254"/>
                  </a:cubicBezTo>
                  <a:lnTo>
                    <a:pt x="82909" y="34249"/>
                  </a:lnTo>
                  <a:lnTo>
                    <a:pt x="93171" y="21448"/>
                  </a:lnTo>
                  <a:cubicBezTo>
                    <a:pt x="93495" y="20915"/>
                    <a:pt x="38080" y="1"/>
                    <a:pt x="12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326350" y="3915075"/>
              <a:ext cx="5934450" cy="1560125"/>
            </a:xfrm>
            <a:custGeom>
              <a:avLst/>
              <a:gdLst/>
              <a:ahLst/>
              <a:cxnLst/>
              <a:rect l="l" t="t" r="r" b="b"/>
              <a:pathLst>
                <a:path w="237378" h="62405" extrusionOk="0">
                  <a:moveTo>
                    <a:pt x="139356" y="1"/>
                  </a:moveTo>
                  <a:cubicBezTo>
                    <a:pt x="127246" y="1"/>
                    <a:pt x="112856" y="3457"/>
                    <a:pt x="100764" y="17829"/>
                  </a:cubicBezTo>
                  <a:lnTo>
                    <a:pt x="78305" y="22015"/>
                  </a:lnTo>
                  <a:cubicBezTo>
                    <a:pt x="78305" y="22015"/>
                    <a:pt x="72050" y="20601"/>
                    <a:pt x="65070" y="20601"/>
                  </a:cubicBezTo>
                  <a:cubicBezTo>
                    <a:pt x="58163" y="20601"/>
                    <a:pt x="50545" y="21986"/>
                    <a:pt x="47571" y="27497"/>
                  </a:cubicBezTo>
                  <a:cubicBezTo>
                    <a:pt x="47571" y="27497"/>
                    <a:pt x="28934" y="19791"/>
                    <a:pt x="13914" y="19791"/>
                  </a:cubicBezTo>
                  <a:cubicBezTo>
                    <a:pt x="9032" y="19791"/>
                    <a:pt x="4532" y="20605"/>
                    <a:pt x="1178" y="22762"/>
                  </a:cubicBezTo>
                  <a:cubicBezTo>
                    <a:pt x="0" y="23521"/>
                    <a:pt x="226" y="25317"/>
                    <a:pt x="1538" y="25811"/>
                  </a:cubicBezTo>
                  <a:cubicBezTo>
                    <a:pt x="14186" y="30573"/>
                    <a:pt x="66108" y="50310"/>
                    <a:pt x="72794" y="55784"/>
                  </a:cubicBezTo>
                  <a:cubicBezTo>
                    <a:pt x="72794" y="55784"/>
                    <a:pt x="84090" y="62404"/>
                    <a:pt x="90362" y="62404"/>
                  </a:cubicBezTo>
                  <a:cubicBezTo>
                    <a:pt x="90816" y="62404"/>
                    <a:pt x="91244" y="62370"/>
                    <a:pt x="91639" y="62295"/>
                  </a:cubicBezTo>
                  <a:cubicBezTo>
                    <a:pt x="97705" y="61154"/>
                    <a:pt x="149675" y="42322"/>
                    <a:pt x="171679" y="40802"/>
                  </a:cubicBezTo>
                  <a:lnTo>
                    <a:pt x="237377" y="42303"/>
                  </a:lnTo>
                  <a:lnTo>
                    <a:pt x="237377" y="42303"/>
                  </a:lnTo>
                  <a:lnTo>
                    <a:pt x="228955" y="3604"/>
                  </a:lnTo>
                  <a:cubicBezTo>
                    <a:pt x="228955" y="3604"/>
                    <a:pt x="171466" y="3533"/>
                    <a:pt x="162896" y="2946"/>
                  </a:cubicBezTo>
                  <a:cubicBezTo>
                    <a:pt x="158886" y="2672"/>
                    <a:pt x="150003" y="1"/>
                    <a:pt x="139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1445000" y="4602500"/>
              <a:ext cx="1872125" cy="365850"/>
            </a:xfrm>
            <a:custGeom>
              <a:avLst/>
              <a:gdLst/>
              <a:ahLst/>
              <a:cxnLst/>
              <a:rect l="l" t="t" r="r" b="b"/>
              <a:pathLst>
                <a:path w="74885" h="14634" extrusionOk="0">
                  <a:moveTo>
                    <a:pt x="2825" y="0"/>
                  </a:moveTo>
                  <a:cubicBezTo>
                    <a:pt x="2825" y="0"/>
                    <a:pt x="2729" y="231"/>
                    <a:pt x="2661" y="629"/>
                  </a:cubicBezTo>
                  <a:lnTo>
                    <a:pt x="2661" y="629"/>
                  </a:lnTo>
                  <a:cubicBezTo>
                    <a:pt x="2709" y="423"/>
                    <a:pt x="2764" y="213"/>
                    <a:pt x="2825" y="0"/>
                  </a:cubicBezTo>
                  <a:close/>
                  <a:moveTo>
                    <a:pt x="2661" y="629"/>
                  </a:moveTo>
                  <a:cubicBezTo>
                    <a:pt x="0" y="12108"/>
                    <a:pt x="18197" y="14634"/>
                    <a:pt x="34729" y="14634"/>
                  </a:cubicBezTo>
                  <a:cubicBezTo>
                    <a:pt x="47726" y="14634"/>
                    <a:pt x="59694" y="13073"/>
                    <a:pt x="59694" y="13073"/>
                  </a:cubicBezTo>
                  <a:lnTo>
                    <a:pt x="74884" y="4443"/>
                  </a:lnTo>
                  <a:lnTo>
                    <a:pt x="74884" y="4443"/>
                  </a:lnTo>
                  <a:lnTo>
                    <a:pt x="58397" y="10449"/>
                  </a:lnTo>
                  <a:cubicBezTo>
                    <a:pt x="48458" y="11458"/>
                    <a:pt x="40275" y="11882"/>
                    <a:pt x="33540" y="11882"/>
                  </a:cubicBezTo>
                  <a:cubicBezTo>
                    <a:pt x="2869" y="11882"/>
                    <a:pt x="2239" y="3084"/>
                    <a:pt x="2661" y="6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4626725" y="3562700"/>
              <a:ext cx="2489750" cy="1635200"/>
            </a:xfrm>
            <a:custGeom>
              <a:avLst/>
              <a:gdLst/>
              <a:ahLst/>
              <a:cxnLst/>
              <a:rect l="l" t="t" r="r" b="b"/>
              <a:pathLst>
                <a:path w="99590" h="65408" extrusionOk="0">
                  <a:moveTo>
                    <a:pt x="94300" y="0"/>
                  </a:moveTo>
                  <a:lnTo>
                    <a:pt x="0" y="12658"/>
                  </a:lnTo>
                  <a:lnTo>
                    <a:pt x="5966" y="65407"/>
                  </a:lnTo>
                  <a:lnTo>
                    <a:pt x="99589" y="62614"/>
                  </a:lnTo>
                  <a:lnTo>
                    <a:pt x="94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4864650" y="3366350"/>
              <a:ext cx="2516225" cy="2019100"/>
            </a:xfrm>
            <a:custGeom>
              <a:avLst/>
              <a:gdLst/>
              <a:ahLst/>
              <a:cxnLst/>
              <a:rect l="l" t="t" r="r" b="b"/>
              <a:pathLst>
                <a:path w="100649" h="80764" extrusionOk="0">
                  <a:moveTo>
                    <a:pt x="94355" y="0"/>
                  </a:moveTo>
                  <a:lnTo>
                    <a:pt x="1" y="13563"/>
                  </a:lnTo>
                  <a:lnTo>
                    <a:pt x="3578" y="80588"/>
                  </a:lnTo>
                  <a:lnTo>
                    <a:pt x="100649" y="80764"/>
                  </a:lnTo>
                  <a:lnTo>
                    <a:pt x="100649" y="80764"/>
                  </a:lnTo>
                  <a:lnTo>
                    <a:pt x="943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5274700" y="5008550"/>
              <a:ext cx="273200" cy="249650"/>
            </a:xfrm>
            <a:custGeom>
              <a:avLst/>
              <a:gdLst/>
              <a:ahLst/>
              <a:cxnLst/>
              <a:rect l="l" t="t" r="r" b="b"/>
              <a:pathLst>
                <a:path w="10928" h="9986" extrusionOk="0">
                  <a:moveTo>
                    <a:pt x="5467" y="1"/>
                  </a:moveTo>
                  <a:cubicBezTo>
                    <a:pt x="5115" y="1"/>
                    <a:pt x="4757" y="38"/>
                    <a:pt x="4400" y="116"/>
                  </a:cubicBezTo>
                  <a:cubicBezTo>
                    <a:pt x="1708" y="704"/>
                    <a:pt x="1" y="3360"/>
                    <a:pt x="586" y="6055"/>
                  </a:cubicBezTo>
                  <a:cubicBezTo>
                    <a:pt x="1094" y="8390"/>
                    <a:pt x="3161" y="9985"/>
                    <a:pt x="5457" y="9985"/>
                  </a:cubicBezTo>
                  <a:cubicBezTo>
                    <a:pt x="5809" y="9985"/>
                    <a:pt x="6167" y="9948"/>
                    <a:pt x="6525" y="9870"/>
                  </a:cubicBezTo>
                  <a:cubicBezTo>
                    <a:pt x="9217" y="9282"/>
                    <a:pt x="10927" y="6626"/>
                    <a:pt x="10340" y="3933"/>
                  </a:cubicBezTo>
                  <a:cubicBezTo>
                    <a:pt x="9832" y="1597"/>
                    <a:pt x="7763" y="1"/>
                    <a:pt x="5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5694425" y="5007600"/>
              <a:ext cx="273125" cy="249625"/>
            </a:xfrm>
            <a:custGeom>
              <a:avLst/>
              <a:gdLst/>
              <a:ahLst/>
              <a:cxnLst/>
              <a:rect l="l" t="t" r="r" b="b"/>
              <a:pathLst>
                <a:path w="10925" h="9985" extrusionOk="0">
                  <a:moveTo>
                    <a:pt x="5471" y="0"/>
                  </a:moveTo>
                  <a:cubicBezTo>
                    <a:pt x="5119" y="0"/>
                    <a:pt x="4761" y="38"/>
                    <a:pt x="4403" y="116"/>
                  </a:cubicBezTo>
                  <a:cubicBezTo>
                    <a:pt x="1710" y="701"/>
                    <a:pt x="1" y="3359"/>
                    <a:pt x="585" y="6052"/>
                  </a:cubicBezTo>
                  <a:cubicBezTo>
                    <a:pt x="1093" y="8390"/>
                    <a:pt x="3161" y="9984"/>
                    <a:pt x="5459" y="9984"/>
                  </a:cubicBezTo>
                  <a:cubicBezTo>
                    <a:pt x="5810" y="9984"/>
                    <a:pt x="6167" y="9947"/>
                    <a:pt x="6525" y="9869"/>
                  </a:cubicBezTo>
                  <a:cubicBezTo>
                    <a:pt x="9218" y="9283"/>
                    <a:pt x="10924" y="6624"/>
                    <a:pt x="10340" y="3930"/>
                  </a:cubicBezTo>
                  <a:cubicBezTo>
                    <a:pt x="9832" y="1595"/>
                    <a:pt x="7766" y="0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5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8" name="Picture 7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6AED7579-5336-8341-262B-42DA0798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11" r="1981" b="1551"/>
          <a:stretch/>
        </p:blipFill>
        <p:spPr>
          <a:xfrm>
            <a:off x="235186" y="1593193"/>
            <a:ext cx="1617020" cy="1962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379;p37">
            <a:extLst>
              <a:ext uri="{FF2B5EF4-FFF2-40B4-BE49-F238E27FC236}">
                <a16:creationId xmlns:a16="http://schemas.microsoft.com/office/drawing/2014/main" id="{C2F99ED6-C24B-6EDC-2698-1B7ACDF6F78F}"/>
              </a:ext>
            </a:extLst>
          </p:cNvPr>
          <p:cNvSpPr txBox="1">
            <a:spLocks/>
          </p:cNvSpPr>
          <p:nvPr/>
        </p:nvSpPr>
        <p:spPr>
          <a:xfrm>
            <a:off x="-217781" y="353643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Supriya Malla</a:t>
            </a:r>
          </a:p>
        </p:txBody>
      </p:sp>
      <p:sp>
        <p:nvSpPr>
          <p:cNvPr id="10" name="Google Shape;379;p37">
            <a:extLst>
              <a:ext uri="{FF2B5EF4-FFF2-40B4-BE49-F238E27FC236}">
                <a16:creationId xmlns:a16="http://schemas.microsoft.com/office/drawing/2014/main" id="{2356F55B-E627-4B52-3FC5-704597193324}"/>
              </a:ext>
            </a:extLst>
          </p:cNvPr>
          <p:cNvSpPr txBox="1">
            <a:spLocks/>
          </p:cNvSpPr>
          <p:nvPr/>
        </p:nvSpPr>
        <p:spPr>
          <a:xfrm>
            <a:off x="3405538" y="357991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Sanchit Agarwal</a:t>
            </a:r>
          </a:p>
        </p:txBody>
      </p:sp>
      <p:sp>
        <p:nvSpPr>
          <p:cNvPr id="11" name="Google Shape;379;p37">
            <a:extLst>
              <a:ext uri="{FF2B5EF4-FFF2-40B4-BE49-F238E27FC236}">
                <a16:creationId xmlns:a16="http://schemas.microsoft.com/office/drawing/2014/main" id="{FCF9B190-03BB-0559-05C5-A490AA56DB6C}"/>
              </a:ext>
            </a:extLst>
          </p:cNvPr>
          <p:cNvSpPr txBox="1">
            <a:spLocks/>
          </p:cNvSpPr>
          <p:nvPr/>
        </p:nvSpPr>
        <p:spPr>
          <a:xfrm>
            <a:off x="1681408" y="3567644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err="1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Sesha</a:t>
            </a:r>
            <a:r>
              <a:rPr lang="en-IN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Sreeja Sadhu</a:t>
            </a:r>
          </a:p>
        </p:txBody>
      </p:sp>
      <p:sp>
        <p:nvSpPr>
          <p:cNvPr id="12" name="Google Shape;379;p37">
            <a:extLst>
              <a:ext uri="{FF2B5EF4-FFF2-40B4-BE49-F238E27FC236}">
                <a16:creationId xmlns:a16="http://schemas.microsoft.com/office/drawing/2014/main" id="{834630F2-E580-FBCC-B28A-7D8B8120C934}"/>
              </a:ext>
            </a:extLst>
          </p:cNvPr>
          <p:cNvSpPr txBox="1">
            <a:spLocks/>
          </p:cNvSpPr>
          <p:nvPr/>
        </p:nvSpPr>
        <p:spPr>
          <a:xfrm>
            <a:off x="5157740" y="3595522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Jai Trivedi</a:t>
            </a:r>
          </a:p>
        </p:txBody>
      </p:sp>
      <p:sp>
        <p:nvSpPr>
          <p:cNvPr id="13" name="Google Shape;379;p37">
            <a:extLst>
              <a:ext uri="{FF2B5EF4-FFF2-40B4-BE49-F238E27FC236}">
                <a16:creationId xmlns:a16="http://schemas.microsoft.com/office/drawing/2014/main" id="{137D83B1-352F-3BB4-99E6-6146C155A8FE}"/>
              </a:ext>
            </a:extLst>
          </p:cNvPr>
          <p:cNvSpPr txBox="1">
            <a:spLocks/>
          </p:cNvSpPr>
          <p:nvPr/>
        </p:nvSpPr>
        <p:spPr>
          <a:xfrm>
            <a:off x="6835183" y="3614013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>
                <a:latin typeface="Righteou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Alex Baker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D154E8-E8B7-8BC5-F8B4-2EEF880ED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0" r="2202"/>
          <a:stretch/>
        </p:blipFill>
        <p:spPr>
          <a:xfrm>
            <a:off x="2179320" y="1593194"/>
            <a:ext cx="1453175" cy="1946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A5BCA7-0BE9-342E-1839-48F426818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7" r="7282"/>
          <a:stretch/>
        </p:blipFill>
        <p:spPr>
          <a:xfrm>
            <a:off x="5659070" y="1592815"/>
            <a:ext cx="1490473" cy="1946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51DBAD2-A98D-7B64-042E-EFE6DFF33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3144" r="114"/>
          <a:stretch/>
        </p:blipFill>
        <p:spPr>
          <a:xfrm>
            <a:off x="7376797" y="1592815"/>
            <a:ext cx="1605838" cy="1951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35E7CF7-7413-36C7-300C-A037F8DA70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176" r="7775" b="-1"/>
          <a:stretch/>
        </p:blipFill>
        <p:spPr>
          <a:xfrm>
            <a:off x="3900546" y="1585223"/>
            <a:ext cx="1453175" cy="1951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BC279A-D54A-7AE0-DCF3-31D77A6016CC}"/>
              </a:ext>
            </a:extLst>
          </p:cNvPr>
          <p:cNvSpPr txBox="1"/>
          <p:nvPr/>
        </p:nvSpPr>
        <p:spPr>
          <a:xfrm>
            <a:off x="3048000" y="4140344"/>
            <a:ext cx="477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1 Group 5</a:t>
            </a:r>
            <a:endParaRPr lang="en-IN" sz="24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5E6390-2F53-A9EA-7741-7F75CBE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selling designs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62B47B1-9253-66F2-B580-599A10E862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2045"/>
              </p:ext>
            </p:extLst>
          </p:nvPr>
        </p:nvGraphicFramePr>
        <p:xfrm>
          <a:off x="396333" y="1322534"/>
          <a:ext cx="8039100" cy="276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F175AB3-F01D-4CD5-4B6A-D09E8D7CC8D5}"/>
              </a:ext>
            </a:extLst>
          </p:cNvPr>
          <p:cNvSpPr/>
          <p:nvPr/>
        </p:nvSpPr>
        <p:spPr>
          <a:xfrm>
            <a:off x="594731" y="4230310"/>
            <a:ext cx="3280583" cy="64649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Chains as a segment bring in the highest order volume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204E9-A59F-2891-D952-C6AB7C67C8B2}"/>
              </a:ext>
            </a:extLst>
          </p:cNvPr>
          <p:cNvSpPr/>
          <p:nvPr/>
        </p:nvSpPr>
        <p:spPr>
          <a:xfrm>
            <a:off x="5154850" y="4230310"/>
            <a:ext cx="3280583" cy="64649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The main focus for the firm should now be to capture the market beyond sales which they have not focussed on so far</a:t>
            </a:r>
            <a:r>
              <a:rPr lang="en-IN" sz="1200">
                <a:latin typeface="Open Sans" panose="020B0606030504020204" pitchFamily="34" charset="0"/>
              </a:rPr>
              <a:t> </a:t>
            </a:r>
          </a:p>
        </p:txBody>
      </p:sp>
      <p:grpSp>
        <p:nvGrpSpPr>
          <p:cNvPr id="13" name="Google Shape;10289;p84">
            <a:extLst>
              <a:ext uri="{FF2B5EF4-FFF2-40B4-BE49-F238E27FC236}">
                <a16:creationId xmlns:a16="http://schemas.microsoft.com/office/drawing/2014/main" id="{B2D3AAF3-8656-F3DE-92BA-A7E69408F4C8}"/>
              </a:ext>
            </a:extLst>
          </p:cNvPr>
          <p:cNvGrpSpPr/>
          <p:nvPr/>
        </p:nvGrpSpPr>
        <p:grpSpPr>
          <a:xfrm>
            <a:off x="166614" y="423725"/>
            <a:ext cx="641109" cy="615300"/>
            <a:chOff x="2180884" y="2888719"/>
            <a:chExt cx="376753" cy="374468"/>
          </a:xfrm>
        </p:grpSpPr>
        <p:sp>
          <p:nvSpPr>
            <p:cNvPr id="14" name="Google Shape;10290;p84">
              <a:extLst>
                <a:ext uri="{FF2B5EF4-FFF2-40B4-BE49-F238E27FC236}">
                  <a16:creationId xmlns:a16="http://schemas.microsoft.com/office/drawing/2014/main" id="{AFC9EFEB-C577-F69A-620B-344244C6149B}"/>
                </a:ext>
              </a:extLst>
            </p:cNvPr>
            <p:cNvSpPr/>
            <p:nvPr/>
          </p:nvSpPr>
          <p:spPr>
            <a:xfrm>
              <a:off x="2180884" y="2954054"/>
              <a:ext cx="309395" cy="309133"/>
            </a:xfrm>
            <a:custGeom>
              <a:avLst/>
              <a:gdLst/>
              <a:ahLst/>
              <a:cxnLst/>
              <a:rect l="l" t="t" r="r" b="b"/>
              <a:pathLst>
                <a:path w="11782" h="11772" extrusionOk="0">
                  <a:moveTo>
                    <a:pt x="5896" y="0"/>
                  </a:moveTo>
                  <a:cubicBezTo>
                    <a:pt x="2642" y="0"/>
                    <a:pt x="1" y="2632"/>
                    <a:pt x="1" y="5886"/>
                  </a:cubicBezTo>
                  <a:cubicBezTo>
                    <a:pt x="1" y="9140"/>
                    <a:pt x="2642" y="11772"/>
                    <a:pt x="5896" y="11772"/>
                  </a:cubicBezTo>
                  <a:cubicBezTo>
                    <a:pt x="9150" y="11772"/>
                    <a:pt x="11782" y="9140"/>
                    <a:pt x="11782" y="5886"/>
                  </a:cubicBezTo>
                  <a:cubicBezTo>
                    <a:pt x="11782" y="2632"/>
                    <a:pt x="9150" y="0"/>
                    <a:pt x="589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10291;p84">
              <a:extLst>
                <a:ext uri="{FF2B5EF4-FFF2-40B4-BE49-F238E27FC236}">
                  <a16:creationId xmlns:a16="http://schemas.microsoft.com/office/drawing/2014/main" id="{F9595BF1-E785-7BFC-A240-5E9057451206}"/>
                </a:ext>
              </a:extLst>
            </p:cNvPr>
            <p:cNvSpPr/>
            <p:nvPr/>
          </p:nvSpPr>
          <p:spPr>
            <a:xfrm>
              <a:off x="2335713" y="3102082"/>
              <a:ext cx="154330" cy="12579"/>
            </a:xfrm>
            <a:custGeom>
              <a:avLst/>
              <a:gdLst/>
              <a:ahLst/>
              <a:cxnLst/>
              <a:rect l="l" t="t" r="r" b="b"/>
              <a:pathLst>
                <a:path w="5877" h="479" extrusionOk="0">
                  <a:moveTo>
                    <a:pt x="0" y="0"/>
                  </a:moveTo>
                  <a:lnTo>
                    <a:pt x="0" y="479"/>
                  </a:lnTo>
                  <a:lnTo>
                    <a:pt x="5876" y="479"/>
                  </a:lnTo>
                  <a:lnTo>
                    <a:pt x="5876" y="240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10292;p84">
              <a:extLst>
                <a:ext uri="{FF2B5EF4-FFF2-40B4-BE49-F238E27FC236}">
                  <a16:creationId xmlns:a16="http://schemas.microsoft.com/office/drawing/2014/main" id="{8871B99C-382A-F26E-5AA5-32392DAD2DD3}"/>
                </a:ext>
              </a:extLst>
            </p:cNvPr>
            <p:cNvSpPr/>
            <p:nvPr/>
          </p:nvSpPr>
          <p:spPr>
            <a:xfrm>
              <a:off x="2465648" y="2888719"/>
              <a:ext cx="91989" cy="89993"/>
            </a:xfrm>
            <a:custGeom>
              <a:avLst/>
              <a:gdLst/>
              <a:ahLst/>
              <a:cxnLst/>
              <a:rect l="l" t="t" r="r" b="b"/>
              <a:pathLst>
                <a:path w="3503" h="3427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26"/>
                  </a:lnTo>
                  <a:lnTo>
                    <a:pt x="1120" y="3426"/>
                  </a:lnTo>
                  <a:cubicBezTo>
                    <a:pt x="1311" y="3426"/>
                    <a:pt x="1483" y="3350"/>
                    <a:pt x="1617" y="3216"/>
                  </a:cubicBezTo>
                  <a:lnTo>
                    <a:pt x="3369" y="1474"/>
                  </a:lnTo>
                  <a:cubicBezTo>
                    <a:pt x="3503" y="1321"/>
                    <a:pt x="3407" y="1082"/>
                    <a:pt x="3197" y="1072"/>
                  </a:cubicBez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10293;p84">
              <a:extLst>
                <a:ext uri="{FF2B5EF4-FFF2-40B4-BE49-F238E27FC236}">
                  <a16:creationId xmlns:a16="http://schemas.microsoft.com/office/drawing/2014/main" id="{64540464-3B23-D9C1-1224-C4414DEBE822}"/>
                </a:ext>
              </a:extLst>
            </p:cNvPr>
            <p:cNvSpPr/>
            <p:nvPr/>
          </p:nvSpPr>
          <p:spPr>
            <a:xfrm>
              <a:off x="2465648" y="2888719"/>
              <a:ext cx="61842" cy="90229"/>
            </a:xfrm>
            <a:custGeom>
              <a:avLst/>
              <a:gdLst/>
              <a:ahLst/>
              <a:cxnLst/>
              <a:rect l="l" t="t" r="r" b="b"/>
              <a:pathLst>
                <a:path w="2355" h="3436" extrusionOk="0">
                  <a:moveTo>
                    <a:pt x="2115" y="1"/>
                  </a:moveTo>
                  <a:cubicBezTo>
                    <a:pt x="2059" y="1"/>
                    <a:pt x="2001" y="21"/>
                    <a:pt x="1952" y="67"/>
                  </a:cubicBezTo>
                  <a:lnTo>
                    <a:pt x="211" y="1809"/>
                  </a:lnTo>
                  <a:cubicBezTo>
                    <a:pt x="77" y="1943"/>
                    <a:pt x="0" y="2125"/>
                    <a:pt x="0" y="2307"/>
                  </a:cubicBezTo>
                  <a:lnTo>
                    <a:pt x="0" y="3436"/>
                  </a:lnTo>
                  <a:lnTo>
                    <a:pt x="2354" y="1072"/>
                  </a:lnTo>
                  <a:lnTo>
                    <a:pt x="2354" y="230"/>
                  </a:lnTo>
                  <a:cubicBezTo>
                    <a:pt x="2348" y="93"/>
                    <a:pt x="2235" y="1"/>
                    <a:pt x="2115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0294;p84">
              <a:extLst>
                <a:ext uri="{FF2B5EF4-FFF2-40B4-BE49-F238E27FC236}">
                  <a16:creationId xmlns:a16="http://schemas.microsoft.com/office/drawing/2014/main" id="{E9037F2E-FC90-6EEF-A356-1813F3418BC6}"/>
                </a:ext>
              </a:extLst>
            </p:cNvPr>
            <p:cNvSpPr/>
            <p:nvPr/>
          </p:nvSpPr>
          <p:spPr>
            <a:xfrm>
              <a:off x="2218094" y="2991002"/>
              <a:ext cx="235263" cy="235263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79" y="0"/>
                  </a:moveTo>
                  <a:cubicBezTo>
                    <a:pt x="2010" y="0"/>
                    <a:pt x="0" y="2010"/>
                    <a:pt x="0" y="4479"/>
                  </a:cubicBezTo>
                  <a:cubicBezTo>
                    <a:pt x="0" y="6948"/>
                    <a:pt x="2010" y="8958"/>
                    <a:pt x="4479" y="8958"/>
                  </a:cubicBezTo>
                  <a:cubicBezTo>
                    <a:pt x="6948" y="8958"/>
                    <a:pt x="8958" y="6948"/>
                    <a:pt x="8958" y="4479"/>
                  </a:cubicBezTo>
                  <a:cubicBezTo>
                    <a:pt x="8958" y="2010"/>
                    <a:pt x="6948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0295;p84">
              <a:extLst>
                <a:ext uri="{FF2B5EF4-FFF2-40B4-BE49-F238E27FC236}">
                  <a16:creationId xmlns:a16="http://schemas.microsoft.com/office/drawing/2014/main" id="{43DB1813-7C19-22E0-CD18-B28BD665FB02}"/>
                </a:ext>
              </a:extLst>
            </p:cNvPr>
            <p:cNvSpPr/>
            <p:nvPr/>
          </p:nvSpPr>
          <p:spPr>
            <a:xfrm>
              <a:off x="2335713" y="3102082"/>
              <a:ext cx="117382" cy="12579"/>
            </a:xfrm>
            <a:custGeom>
              <a:avLst/>
              <a:gdLst/>
              <a:ahLst/>
              <a:cxnLst/>
              <a:rect l="l" t="t" r="r" b="b"/>
              <a:pathLst>
                <a:path w="4470" h="479" extrusionOk="0">
                  <a:moveTo>
                    <a:pt x="0" y="0"/>
                  </a:moveTo>
                  <a:lnTo>
                    <a:pt x="0" y="479"/>
                  </a:lnTo>
                  <a:lnTo>
                    <a:pt x="4460" y="479"/>
                  </a:lnTo>
                  <a:cubicBezTo>
                    <a:pt x="4460" y="402"/>
                    <a:pt x="4470" y="326"/>
                    <a:pt x="4470" y="240"/>
                  </a:cubicBezTo>
                  <a:cubicBezTo>
                    <a:pt x="4470" y="153"/>
                    <a:pt x="4460" y="87"/>
                    <a:pt x="4460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0296;p84">
              <a:extLst>
                <a:ext uri="{FF2B5EF4-FFF2-40B4-BE49-F238E27FC236}">
                  <a16:creationId xmlns:a16="http://schemas.microsoft.com/office/drawing/2014/main" id="{47347611-AE0D-C643-C2D8-4E88E609D474}"/>
                </a:ext>
              </a:extLst>
            </p:cNvPr>
            <p:cNvSpPr/>
            <p:nvPr/>
          </p:nvSpPr>
          <p:spPr>
            <a:xfrm>
              <a:off x="2249003" y="3021910"/>
              <a:ext cx="173185" cy="173421"/>
            </a:xfrm>
            <a:custGeom>
              <a:avLst/>
              <a:gdLst/>
              <a:ahLst/>
              <a:cxnLst/>
              <a:rect l="l" t="t" r="r" b="b"/>
              <a:pathLst>
                <a:path w="6595" h="6604" extrusionOk="0">
                  <a:moveTo>
                    <a:pt x="3302" y="0"/>
                  </a:moveTo>
                  <a:cubicBezTo>
                    <a:pt x="1484" y="0"/>
                    <a:pt x="0" y="1484"/>
                    <a:pt x="0" y="3302"/>
                  </a:cubicBezTo>
                  <a:cubicBezTo>
                    <a:pt x="0" y="5121"/>
                    <a:pt x="1484" y="6604"/>
                    <a:pt x="3302" y="6604"/>
                  </a:cubicBezTo>
                  <a:cubicBezTo>
                    <a:pt x="5121" y="6604"/>
                    <a:pt x="6594" y="5121"/>
                    <a:pt x="6594" y="3302"/>
                  </a:cubicBezTo>
                  <a:cubicBezTo>
                    <a:pt x="6594" y="1484"/>
                    <a:pt x="5121" y="0"/>
                    <a:pt x="3302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10297;p84">
              <a:extLst>
                <a:ext uri="{FF2B5EF4-FFF2-40B4-BE49-F238E27FC236}">
                  <a16:creationId xmlns:a16="http://schemas.microsoft.com/office/drawing/2014/main" id="{83136D4E-061B-515C-F312-C4D9333AC1C1}"/>
                </a:ext>
              </a:extLst>
            </p:cNvPr>
            <p:cNvSpPr/>
            <p:nvPr/>
          </p:nvSpPr>
          <p:spPr>
            <a:xfrm>
              <a:off x="2335713" y="3102082"/>
              <a:ext cx="86711" cy="12579"/>
            </a:xfrm>
            <a:custGeom>
              <a:avLst/>
              <a:gdLst/>
              <a:ahLst/>
              <a:cxnLst/>
              <a:rect l="l" t="t" r="r" b="b"/>
              <a:pathLst>
                <a:path w="3302" h="479" extrusionOk="0">
                  <a:moveTo>
                    <a:pt x="0" y="0"/>
                  </a:moveTo>
                  <a:lnTo>
                    <a:pt x="0" y="479"/>
                  </a:lnTo>
                  <a:lnTo>
                    <a:pt x="3283" y="479"/>
                  </a:lnTo>
                  <a:cubicBezTo>
                    <a:pt x="3283" y="402"/>
                    <a:pt x="3302" y="326"/>
                    <a:pt x="3302" y="240"/>
                  </a:cubicBezTo>
                  <a:cubicBezTo>
                    <a:pt x="3302" y="153"/>
                    <a:pt x="3292" y="87"/>
                    <a:pt x="328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10298;p84">
              <a:extLst>
                <a:ext uri="{FF2B5EF4-FFF2-40B4-BE49-F238E27FC236}">
                  <a16:creationId xmlns:a16="http://schemas.microsoft.com/office/drawing/2014/main" id="{B1E60157-630B-4D67-5B8A-52172CC4F304}"/>
                </a:ext>
              </a:extLst>
            </p:cNvPr>
            <p:cNvSpPr/>
            <p:nvPr/>
          </p:nvSpPr>
          <p:spPr>
            <a:xfrm>
              <a:off x="2286187" y="3059094"/>
              <a:ext cx="99053" cy="99053"/>
            </a:xfrm>
            <a:custGeom>
              <a:avLst/>
              <a:gdLst/>
              <a:ahLst/>
              <a:cxnLst/>
              <a:rect l="l" t="t" r="r" b="b"/>
              <a:pathLst>
                <a:path w="3772" h="3772" extrusionOk="0">
                  <a:moveTo>
                    <a:pt x="1886" y="1"/>
                  </a:moveTo>
                  <a:cubicBezTo>
                    <a:pt x="843" y="1"/>
                    <a:pt x="1" y="843"/>
                    <a:pt x="1" y="1886"/>
                  </a:cubicBezTo>
                  <a:cubicBezTo>
                    <a:pt x="1" y="2929"/>
                    <a:pt x="843" y="3772"/>
                    <a:pt x="1886" y="3772"/>
                  </a:cubicBezTo>
                  <a:cubicBezTo>
                    <a:pt x="2929" y="3772"/>
                    <a:pt x="3772" y="2929"/>
                    <a:pt x="3772" y="1886"/>
                  </a:cubicBezTo>
                  <a:cubicBezTo>
                    <a:pt x="3772" y="843"/>
                    <a:pt x="2929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10299;p84">
              <a:extLst>
                <a:ext uri="{FF2B5EF4-FFF2-40B4-BE49-F238E27FC236}">
                  <a16:creationId xmlns:a16="http://schemas.microsoft.com/office/drawing/2014/main" id="{2DC0C9C6-C96D-BB52-F188-2B329697096B}"/>
                </a:ext>
              </a:extLst>
            </p:cNvPr>
            <p:cNvSpPr/>
            <p:nvPr/>
          </p:nvSpPr>
          <p:spPr>
            <a:xfrm>
              <a:off x="2335713" y="3102318"/>
              <a:ext cx="49526" cy="12342"/>
            </a:xfrm>
            <a:custGeom>
              <a:avLst/>
              <a:gdLst/>
              <a:ahLst/>
              <a:cxnLst/>
              <a:rect l="l" t="t" r="r" b="b"/>
              <a:pathLst>
                <a:path w="1886" h="470" extrusionOk="0">
                  <a:moveTo>
                    <a:pt x="0" y="1"/>
                  </a:moveTo>
                  <a:lnTo>
                    <a:pt x="0" y="470"/>
                  </a:lnTo>
                  <a:lnTo>
                    <a:pt x="1866" y="470"/>
                  </a:lnTo>
                  <a:cubicBezTo>
                    <a:pt x="1886" y="317"/>
                    <a:pt x="1886" y="154"/>
                    <a:pt x="1866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10300;p84">
              <a:extLst>
                <a:ext uri="{FF2B5EF4-FFF2-40B4-BE49-F238E27FC236}">
                  <a16:creationId xmlns:a16="http://schemas.microsoft.com/office/drawing/2014/main" id="{75C2F027-1492-96DC-CFB4-09FA7628CBD2}"/>
                </a:ext>
              </a:extLst>
            </p:cNvPr>
            <p:cNvSpPr/>
            <p:nvPr/>
          </p:nvSpPr>
          <p:spPr>
            <a:xfrm>
              <a:off x="2317095" y="3090002"/>
              <a:ext cx="37237" cy="37237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709" y="1"/>
                  </a:moveTo>
                  <a:cubicBezTo>
                    <a:pt x="317" y="1"/>
                    <a:pt x="1" y="317"/>
                    <a:pt x="1" y="709"/>
                  </a:cubicBezTo>
                  <a:cubicBezTo>
                    <a:pt x="1" y="1102"/>
                    <a:pt x="317" y="1417"/>
                    <a:pt x="709" y="1417"/>
                  </a:cubicBezTo>
                  <a:cubicBezTo>
                    <a:pt x="1102" y="1417"/>
                    <a:pt x="1417" y="1102"/>
                    <a:pt x="1417" y="709"/>
                  </a:cubicBezTo>
                  <a:cubicBezTo>
                    <a:pt x="1417" y="317"/>
                    <a:pt x="1102" y="1"/>
                    <a:pt x="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10301;p84">
              <a:extLst>
                <a:ext uri="{FF2B5EF4-FFF2-40B4-BE49-F238E27FC236}">
                  <a16:creationId xmlns:a16="http://schemas.microsoft.com/office/drawing/2014/main" id="{BE37CDE3-971C-1733-97C7-36966CAE7328}"/>
                </a:ext>
              </a:extLst>
            </p:cNvPr>
            <p:cNvSpPr/>
            <p:nvPr/>
          </p:nvSpPr>
          <p:spPr>
            <a:xfrm>
              <a:off x="2335713" y="3102318"/>
              <a:ext cx="18855" cy="12342"/>
            </a:xfrm>
            <a:custGeom>
              <a:avLst/>
              <a:gdLst/>
              <a:ahLst/>
              <a:cxnLst/>
              <a:rect l="l" t="t" r="r" b="b"/>
              <a:pathLst>
                <a:path w="718" h="470" extrusionOk="0">
                  <a:moveTo>
                    <a:pt x="0" y="1"/>
                  </a:moveTo>
                  <a:lnTo>
                    <a:pt x="0" y="470"/>
                  </a:lnTo>
                  <a:lnTo>
                    <a:pt x="661" y="470"/>
                  </a:lnTo>
                  <a:cubicBezTo>
                    <a:pt x="718" y="317"/>
                    <a:pt x="718" y="154"/>
                    <a:pt x="661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10302;p84">
              <a:extLst>
                <a:ext uri="{FF2B5EF4-FFF2-40B4-BE49-F238E27FC236}">
                  <a16:creationId xmlns:a16="http://schemas.microsoft.com/office/drawing/2014/main" id="{4C530D59-F79D-CD99-7D77-3FDB9464494C}"/>
                </a:ext>
              </a:extLst>
            </p:cNvPr>
            <p:cNvSpPr/>
            <p:nvPr/>
          </p:nvSpPr>
          <p:spPr>
            <a:xfrm>
              <a:off x="2326496" y="3073169"/>
              <a:ext cx="44668" cy="41570"/>
            </a:xfrm>
            <a:custGeom>
              <a:avLst/>
              <a:gdLst/>
              <a:ahLst/>
              <a:cxnLst/>
              <a:rect l="l" t="t" r="r" b="b"/>
              <a:pathLst>
                <a:path w="1701" h="1583" extrusionOk="0">
                  <a:moveTo>
                    <a:pt x="1366" y="1"/>
                  </a:moveTo>
                  <a:lnTo>
                    <a:pt x="188" y="1178"/>
                  </a:lnTo>
                  <a:cubicBezTo>
                    <a:pt x="0" y="1306"/>
                    <a:pt x="215" y="1582"/>
                    <a:pt x="390" y="1582"/>
                  </a:cubicBezTo>
                  <a:cubicBezTo>
                    <a:pt x="437" y="1582"/>
                    <a:pt x="481" y="1562"/>
                    <a:pt x="514" y="1513"/>
                  </a:cubicBezTo>
                  <a:lnTo>
                    <a:pt x="1701" y="336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10303;p84">
              <a:extLst>
                <a:ext uri="{FF2B5EF4-FFF2-40B4-BE49-F238E27FC236}">
                  <a16:creationId xmlns:a16="http://schemas.microsoft.com/office/drawing/2014/main" id="{BBA6F567-8DA9-61CB-A1BC-E75363C8ECB9}"/>
                </a:ext>
              </a:extLst>
            </p:cNvPr>
            <p:cNvSpPr/>
            <p:nvPr/>
          </p:nvSpPr>
          <p:spPr>
            <a:xfrm>
              <a:off x="2355566" y="2901954"/>
              <a:ext cx="188704" cy="185080"/>
            </a:xfrm>
            <a:custGeom>
              <a:avLst/>
              <a:gdLst/>
              <a:ahLst/>
              <a:cxnLst/>
              <a:rect l="l" t="t" r="r" b="b"/>
              <a:pathLst>
                <a:path w="7186" h="7048" extrusionOk="0">
                  <a:moveTo>
                    <a:pt x="6868" y="0"/>
                  </a:moveTo>
                  <a:cubicBezTo>
                    <a:pt x="6825" y="0"/>
                    <a:pt x="6780" y="13"/>
                    <a:pt x="6738" y="42"/>
                  </a:cubicBezTo>
                  <a:lnTo>
                    <a:pt x="134" y="6645"/>
                  </a:lnTo>
                  <a:cubicBezTo>
                    <a:pt x="0" y="6789"/>
                    <a:pt x="96" y="7038"/>
                    <a:pt x="306" y="7047"/>
                  </a:cubicBezTo>
                  <a:cubicBezTo>
                    <a:pt x="364" y="7047"/>
                    <a:pt x="421" y="7018"/>
                    <a:pt x="469" y="6980"/>
                  </a:cubicBezTo>
                  <a:lnTo>
                    <a:pt x="7063" y="377"/>
                  </a:lnTo>
                  <a:cubicBezTo>
                    <a:pt x="7186" y="201"/>
                    <a:pt x="7039" y="0"/>
                    <a:pt x="6868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4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F5E0-BAE7-2C86-42C4-6C1F5910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24" y="445025"/>
            <a:ext cx="7618745" cy="572700"/>
          </a:xfrm>
        </p:spPr>
        <p:txBody>
          <a:bodyPr/>
          <a:lstStyle/>
          <a:p>
            <a:r>
              <a:rPr lang="en-IN" dirty="0"/>
              <a:t>Revenue by Location</a:t>
            </a:r>
            <a:br>
              <a:rPr lang="en-IN" dirty="0"/>
            </a:br>
            <a:r>
              <a:rPr lang="en-IN" sz="1400" dirty="0"/>
              <a:t>Target The Western Front Of Andhra Pradesh As It Generates Highest Revenue ~₹12.5 Mill</a:t>
            </a:r>
            <a:endParaRPr lang="en-IN" sz="32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CCAE0A2-BF08-DE6E-83DB-5047D62333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136361"/>
              </p:ext>
            </p:extLst>
          </p:nvPr>
        </p:nvGraphicFramePr>
        <p:xfrm>
          <a:off x="680525" y="1635140"/>
          <a:ext cx="5041006" cy="2382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18EC3D2-6DB2-3111-7D3C-598DF04660DB}"/>
              </a:ext>
            </a:extLst>
          </p:cNvPr>
          <p:cNvSpPr/>
          <p:nvPr/>
        </p:nvSpPr>
        <p:spPr>
          <a:xfrm>
            <a:off x="594732" y="4136637"/>
            <a:ext cx="4299486" cy="6879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A lot of revenue comes form the western part of Andhra Pradesh </a:t>
            </a:r>
          </a:p>
        </p:txBody>
      </p:sp>
      <p:pic>
        <p:nvPicPr>
          <p:cNvPr id="1026" name="Picture 2" descr="Andhra Pradesh - State Series - Know Your State - UPSC">
            <a:extLst>
              <a:ext uri="{FF2B5EF4-FFF2-40B4-BE49-F238E27FC236}">
                <a16:creationId xmlns:a16="http://schemas.microsoft.com/office/drawing/2014/main" id="{E336E399-2E0C-7306-D14F-A3FFEEAE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01" y="1378529"/>
            <a:ext cx="2827737" cy="24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7BC596-F7B7-8350-7826-1C9106C7A8E6}"/>
              </a:ext>
            </a:extLst>
          </p:cNvPr>
          <p:cNvSpPr/>
          <p:nvPr/>
        </p:nvSpPr>
        <p:spPr>
          <a:xfrm>
            <a:off x="5558617" y="4136637"/>
            <a:ext cx="3086821" cy="6879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Revenue generating locations can have satellite offices set up to ensure higher in person sales calls</a:t>
            </a:r>
          </a:p>
        </p:txBody>
      </p:sp>
      <p:grpSp>
        <p:nvGrpSpPr>
          <p:cNvPr id="16" name="Google Shape;5894;p77">
            <a:extLst>
              <a:ext uri="{FF2B5EF4-FFF2-40B4-BE49-F238E27FC236}">
                <a16:creationId xmlns:a16="http://schemas.microsoft.com/office/drawing/2014/main" id="{0956E976-D1E6-0F5F-9BB4-F273BFA1561D}"/>
              </a:ext>
            </a:extLst>
          </p:cNvPr>
          <p:cNvGrpSpPr/>
          <p:nvPr/>
        </p:nvGrpSpPr>
        <p:grpSpPr>
          <a:xfrm>
            <a:off x="296592" y="354455"/>
            <a:ext cx="383933" cy="663270"/>
            <a:chOff x="8370831" y="3202002"/>
            <a:chExt cx="218129" cy="382376"/>
          </a:xfrm>
        </p:grpSpPr>
        <p:sp>
          <p:nvSpPr>
            <p:cNvPr id="17" name="Google Shape;5895;p77">
              <a:extLst>
                <a:ext uri="{FF2B5EF4-FFF2-40B4-BE49-F238E27FC236}">
                  <a16:creationId xmlns:a16="http://schemas.microsoft.com/office/drawing/2014/main" id="{70EF9174-FA5A-CE9C-6F75-980932BB3A31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5896;p77">
              <a:extLst>
                <a:ext uri="{FF2B5EF4-FFF2-40B4-BE49-F238E27FC236}">
                  <a16:creationId xmlns:a16="http://schemas.microsoft.com/office/drawing/2014/main" id="{12900DEF-FC51-3895-4ECD-17321E209AE7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1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B78-5AF3-9E5B-A888-51346E7D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Buyers</a:t>
            </a:r>
            <a:br>
              <a:rPr lang="en-IN" dirty="0"/>
            </a:br>
            <a:r>
              <a:rPr lang="en-IN" sz="1400" dirty="0"/>
              <a:t>Establish Relations with Top Buyers for Steady Cash Flow</a:t>
            </a:r>
            <a:endParaRPr lang="en-IN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2A697B-3EA0-F440-3779-3FD5341AD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350670"/>
              </p:ext>
            </p:extLst>
          </p:nvPr>
        </p:nvGraphicFramePr>
        <p:xfrm>
          <a:off x="812088" y="1306286"/>
          <a:ext cx="5646420" cy="3528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E0B4317-EFAB-BC45-DC3C-4D46094BD293}"/>
              </a:ext>
            </a:extLst>
          </p:cNvPr>
          <p:cNvSpPr/>
          <p:nvPr/>
        </p:nvSpPr>
        <p:spPr>
          <a:xfrm>
            <a:off x="6281057" y="2032542"/>
            <a:ext cx="2480948" cy="217769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Observations: </a:t>
            </a:r>
          </a:p>
          <a:p>
            <a:endParaRPr lang="en-IN" sz="11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buyers can be targeted for long term contracts as they are the buyers accounting for highest revenues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Ensuring a long term relationship with them will help the company establish a steady cash flow</a:t>
            </a:r>
          </a:p>
          <a:p>
            <a:endParaRPr lang="en-IN" sz="11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oogle Shape;11730;p84">
            <a:extLst>
              <a:ext uri="{FF2B5EF4-FFF2-40B4-BE49-F238E27FC236}">
                <a16:creationId xmlns:a16="http://schemas.microsoft.com/office/drawing/2014/main" id="{E0321A45-F3F4-527C-3B84-1970C32529AC}"/>
              </a:ext>
            </a:extLst>
          </p:cNvPr>
          <p:cNvGrpSpPr/>
          <p:nvPr/>
        </p:nvGrpSpPr>
        <p:grpSpPr>
          <a:xfrm>
            <a:off x="153710" y="445025"/>
            <a:ext cx="603015" cy="572700"/>
            <a:chOff x="4886058" y="4291240"/>
            <a:chExt cx="346343" cy="343953"/>
          </a:xfrm>
        </p:grpSpPr>
        <p:sp>
          <p:nvSpPr>
            <p:cNvPr id="12" name="Google Shape;11731;p84">
              <a:extLst>
                <a:ext uri="{FF2B5EF4-FFF2-40B4-BE49-F238E27FC236}">
                  <a16:creationId xmlns:a16="http://schemas.microsoft.com/office/drawing/2014/main" id="{91B723C7-B53C-B9AD-3EB8-3BB5D2903013}"/>
                </a:ext>
              </a:extLst>
            </p:cNvPr>
            <p:cNvSpPr/>
            <p:nvPr/>
          </p:nvSpPr>
          <p:spPr>
            <a:xfrm>
              <a:off x="5133611" y="4474508"/>
              <a:ext cx="40493" cy="39994"/>
            </a:xfrm>
            <a:custGeom>
              <a:avLst/>
              <a:gdLst/>
              <a:ahLst/>
              <a:cxnLst/>
              <a:rect l="l" t="t" r="r" b="b"/>
              <a:pathLst>
                <a:path w="1542" h="1523" extrusionOk="0">
                  <a:moveTo>
                    <a:pt x="0" y="1"/>
                  </a:moveTo>
                  <a:lnTo>
                    <a:pt x="977" y="1522"/>
                  </a:lnTo>
                  <a:lnTo>
                    <a:pt x="1541" y="1522"/>
                  </a:lnTo>
                  <a:cubicBezTo>
                    <a:pt x="1532" y="680"/>
                    <a:pt x="843" y="1"/>
                    <a:pt x="0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11732;p84">
              <a:extLst>
                <a:ext uri="{FF2B5EF4-FFF2-40B4-BE49-F238E27FC236}">
                  <a16:creationId xmlns:a16="http://schemas.microsoft.com/office/drawing/2014/main" id="{37681192-AAAD-D995-C078-37354E8D81E4}"/>
                </a:ext>
              </a:extLst>
            </p:cNvPr>
            <p:cNvSpPr/>
            <p:nvPr/>
          </p:nvSpPr>
          <p:spPr>
            <a:xfrm>
              <a:off x="5093407" y="4474508"/>
              <a:ext cx="66123" cy="39994"/>
            </a:xfrm>
            <a:custGeom>
              <a:avLst/>
              <a:gdLst/>
              <a:ahLst/>
              <a:cxnLst/>
              <a:rect l="l" t="t" r="r" b="b"/>
              <a:pathLst>
                <a:path w="2518" h="1523" extrusionOk="0">
                  <a:moveTo>
                    <a:pt x="1531" y="1"/>
                  </a:moveTo>
                  <a:cubicBezTo>
                    <a:pt x="689" y="1"/>
                    <a:pt x="10" y="680"/>
                    <a:pt x="0" y="1522"/>
                  </a:cubicBezTo>
                  <a:lnTo>
                    <a:pt x="2517" y="1522"/>
                  </a:lnTo>
                  <a:cubicBezTo>
                    <a:pt x="2508" y="680"/>
                    <a:pt x="2067" y="1"/>
                    <a:pt x="1531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11733;p84">
              <a:extLst>
                <a:ext uri="{FF2B5EF4-FFF2-40B4-BE49-F238E27FC236}">
                  <a16:creationId xmlns:a16="http://schemas.microsoft.com/office/drawing/2014/main" id="{17CEFDB6-AAF3-9A1E-873A-C7CE6A4C922C}"/>
                </a:ext>
              </a:extLst>
            </p:cNvPr>
            <p:cNvSpPr/>
            <p:nvPr/>
          </p:nvSpPr>
          <p:spPr>
            <a:xfrm>
              <a:off x="5133112" y="4408674"/>
              <a:ext cx="22137" cy="43986"/>
            </a:xfrm>
            <a:custGeom>
              <a:avLst/>
              <a:gdLst/>
              <a:ahLst/>
              <a:cxnLst/>
              <a:rect l="l" t="t" r="r" b="b"/>
              <a:pathLst>
                <a:path w="843" h="1675" extrusionOk="0">
                  <a:moveTo>
                    <a:pt x="0" y="0"/>
                  </a:moveTo>
                  <a:lnTo>
                    <a:pt x="0" y="1675"/>
                  </a:lnTo>
                  <a:cubicBezTo>
                    <a:pt x="469" y="1675"/>
                    <a:pt x="842" y="1302"/>
                    <a:pt x="842" y="842"/>
                  </a:cubicBezTo>
                  <a:cubicBezTo>
                    <a:pt x="842" y="373"/>
                    <a:pt x="469" y="0"/>
                    <a:pt x="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11734;p84">
              <a:extLst>
                <a:ext uri="{FF2B5EF4-FFF2-40B4-BE49-F238E27FC236}">
                  <a16:creationId xmlns:a16="http://schemas.microsoft.com/office/drawing/2014/main" id="{CE772497-21B3-ADB9-6FB0-4C662287E75D}"/>
                </a:ext>
              </a:extLst>
            </p:cNvPr>
            <p:cNvSpPr/>
            <p:nvPr/>
          </p:nvSpPr>
          <p:spPr>
            <a:xfrm>
              <a:off x="4985084" y="4474508"/>
              <a:ext cx="40493" cy="39994"/>
            </a:xfrm>
            <a:custGeom>
              <a:avLst/>
              <a:gdLst/>
              <a:ahLst/>
              <a:cxnLst/>
              <a:rect l="l" t="t" r="r" b="b"/>
              <a:pathLst>
                <a:path w="1542" h="1523" extrusionOk="0">
                  <a:moveTo>
                    <a:pt x="0" y="1"/>
                  </a:moveTo>
                  <a:lnTo>
                    <a:pt x="976" y="1522"/>
                  </a:lnTo>
                  <a:lnTo>
                    <a:pt x="1541" y="1522"/>
                  </a:lnTo>
                  <a:cubicBezTo>
                    <a:pt x="1532" y="680"/>
                    <a:pt x="842" y="1"/>
                    <a:pt x="0" y="1"/>
                  </a:cubicBez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11735;p84">
              <a:extLst>
                <a:ext uri="{FF2B5EF4-FFF2-40B4-BE49-F238E27FC236}">
                  <a16:creationId xmlns:a16="http://schemas.microsoft.com/office/drawing/2014/main" id="{20F5608F-0BAE-CD5F-FAFC-8B6DA250834C}"/>
                </a:ext>
              </a:extLst>
            </p:cNvPr>
            <p:cNvSpPr/>
            <p:nvPr/>
          </p:nvSpPr>
          <p:spPr>
            <a:xfrm>
              <a:off x="4944880" y="4474508"/>
              <a:ext cx="66123" cy="39994"/>
            </a:xfrm>
            <a:custGeom>
              <a:avLst/>
              <a:gdLst/>
              <a:ahLst/>
              <a:cxnLst/>
              <a:rect l="l" t="t" r="r" b="b"/>
              <a:pathLst>
                <a:path w="2518" h="1523" extrusionOk="0">
                  <a:moveTo>
                    <a:pt x="1531" y="1"/>
                  </a:moveTo>
                  <a:cubicBezTo>
                    <a:pt x="689" y="1"/>
                    <a:pt x="10" y="680"/>
                    <a:pt x="0" y="1522"/>
                  </a:cubicBezTo>
                  <a:lnTo>
                    <a:pt x="2517" y="1522"/>
                  </a:lnTo>
                  <a:cubicBezTo>
                    <a:pt x="2507" y="680"/>
                    <a:pt x="2067" y="1"/>
                    <a:pt x="1531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11736;p84">
              <a:extLst>
                <a:ext uri="{FF2B5EF4-FFF2-40B4-BE49-F238E27FC236}">
                  <a16:creationId xmlns:a16="http://schemas.microsoft.com/office/drawing/2014/main" id="{0C2C12AC-0928-BAB3-83C7-29AA83236A6B}"/>
                </a:ext>
              </a:extLst>
            </p:cNvPr>
            <p:cNvSpPr/>
            <p:nvPr/>
          </p:nvSpPr>
          <p:spPr>
            <a:xfrm>
              <a:off x="4984585" y="4408674"/>
              <a:ext cx="22137" cy="43986"/>
            </a:xfrm>
            <a:custGeom>
              <a:avLst/>
              <a:gdLst/>
              <a:ahLst/>
              <a:cxnLst/>
              <a:rect l="l" t="t" r="r" b="b"/>
              <a:pathLst>
                <a:path w="843" h="1675" extrusionOk="0">
                  <a:moveTo>
                    <a:pt x="0" y="0"/>
                  </a:moveTo>
                  <a:lnTo>
                    <a:pt x="0" y="1675"/>
                  </a:lnTo>
                  <a:cubicBezTo>
                    <a:pt x="469" y="1675"/>
                    <a:pt x="842" y="1302"/>
                    <a:pt x="842" y="842"/>
                  </a:cubicBezTo>
                  <a:cubicBezTo>
                    <a:pt x="842" y="373"/>
                    <a:pt x="469" y="0"/>
                    <a:pt x="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1737;p84">
              <a:extLst>
                <a:ext uri="{FF2B5EF4-FFF2-40B4-BE49-F238E27FC236}">
                  <a16:creationId xmlns:a16="http://schemas.microsoft.com/office/drawing/2014/main" id="{D64D8B31-4C14-38F0-94BA-8B0F0FEF22CB}"/>
                </a:ext>
              </a:extLst>
            </p:cNvPr>
            <p:cNvSpPr/>
            <p:nvPr/>
          </p:nvSpPr>
          <p:spPr>
            <a:xfrm>
              <a:off x="5059479" y="4476530"/>
              <a:ext cx="54043" cy="54043"/>
            </a:xfrm>
            <a:custGeom>
              <a:avLst/>
              <a:gdLst/>
              <a:ahLst/>
              <a:cxnLst/>
              <a:rect l="l" t="t" r="r" b="b"/>
              <a:pathLst>
                <a:path w="2058" h="2058" extrusionOk="0">
                  <a:moveTo>
                    <a:pt x="0" y="0"/>
                  </a:moveTo>
                  <a:lnTo>
                    <a:pt x="1225" y="2058"/>
                  </a:lnTo>
                  <a:lnTo>
                    <a:pt x="2058" y="2058"/>
                  </a:lnTo>
                  <a:cubicBezTo>
                    <a:pt x="2058" y="919"/>
                    <a:pt x="1139" y="0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1738;p84">
              <a:extLst>
                <a:ext uri="{FF2B5EF4-FFF2-40B4-BE49-F238E27FC236}">
                  <a16:creationId xmlns:a16="http://schemas.microsoft.com/office/drawing/2014/main" id="{27BEB718-AC77-4D9F-40C2-65714D1ED44A}"/>
                </a:ext>
              </a:extLst>
            </p:cNvPr>
            <p:cNvSpPr/>
            <p:nvPr/>
          </p:nvSpPr>
          <p:spPr>
            <a:xfrm>
              <a:off x="5005436" y="4476530"/>
              <a:ext cx="86238" cy="54043"/>
            </a:xfrm>
            <a:custGeom>
              <a:avLst/>
              <a:gdLst/>
              <a:ahLst/>
              <a:cxnLst/>
              <a:rect l="l" t="t" r="r" b="b"/>
              <a:pathLst>
                <a:path w="3284" h="2058" extrusionOk="0">
                  <a:moveTo>
                    <a:pt x="2058" y="0"/>
                  </a:moveTo>
                  <a:cubicBezTo>
                    <a:pt x="919" y="0"/>
                    <a:pt x="0" y="919"/>
                    <a:pt x="0" y="2058"/>
                  </a:cubicBezTo>
                  <a:lnTo>
                    <a:pt x="3283" y="2058"/>
                  </a:lnTo>
                  <a:cubicBezTo>
                    <a:pt x="3283" y="928"/>
                    <a:pt x="2728" y="0"/>
                    <a:pt x="20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1739;p84">
              <a:extLst>
                <a:ext uri="{FF2B5EF4-FFF2-40B4-BE49-F238E27FC236}">
                  <a16:creationId xmlns:a16="http://schemas.microsoft.com/office/drawing/2014/main" id="{F98AE7FD-1EB1-4CA9-58B5-170E870E5E05}"/>
                </a:ext>
              </a:extLst>
            </p:cNvPr>
            <p:cNvSpPr/>
            <p:nvPr/>
          </p:nvSpPr>
          <p:spPr>
            <a:xfrm>
              <a:off x="5059715" y="4394835"/>
              <a:ext cx="29936" cy="59847"/>
            </a:xfrm>
            <a:custGeom>
              <a:avLst/>
              <a:gdLst/>
              <a:ahLst/>
              <a:cxnLst/>
              <a:rect l="l" t="t" r="r" b="b"/>
              <a:pathLst>
                <a:path w="1140" h="2279" extrusionOk="0">
                  <a:moveTo>
                    <a:pt x="1" y="1"/>
                  </a:moveTo>
                  <a:lnTo>
                    <a:pt x="1" y="2278"/>
                  </a:lnTo>
                  <a:cubicBezTo>
                    <a:pt x="632" y="2278"/>
                    <a:pt x="1140" y="1771"/>
                    <a:pt x="1140" y="1140"/>
                  </a:cubicBezTo>
                  <a:cubicBezTo>
                    <a:pt x="1140" y="518"/>
                    <a:pt x="632" y="1"/>
                    <a:pt x="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11740;p84">
              <a:extLst>
                <a:ext uri="{FF2B5EF4-FFF2-40B4-BE49-F238E27FC236}">
                  <a16:creationId xmlns:a16="http://schemas.microsoft.com/office/drawing/2014/main" id="{486DB666-9716-B31F-D4D5-9C97041E14E4}"/>
                </a:ext>
              </a:extLst>
            </p:cNvPr>
            <p:cNvSpPr/>
            <p:nvPr/>
          </p:nvSpPr>
          <p:spPr>
            <a:xfrm>
              <a:off x="5029070" y="4394835"/>
              <a:ext cx="45509" cy="59847"/>
            </a:xfrm>
            <a:custGeom>
              <a:avLst/>
              <a:gdLst/>
              <a:ahLst/>
              <a:cxnLst/>
              <a:rect l="l" t="t" r="r" b="b"/>
              <a:pathLst>
                <a:path w="1733" h="2279" extrusionOk="0">
                  <a:moveTo>
                    <a:pt x="1139" y="1"/>
                  </a:moveTo>
                  <a:cubicBezTo>
                    <a:pt x="517" y="1"/>
                    <a:pt x="0" y="518"/>
                    <a:pt x="0" y="1140"/>
                  </a:cubicBezTo>
                  <a:cubicBezTo>
                    <a:pt x="0" y="1771"/>
                    <a:pt x="517" y="2278"/>
                    <a:pt x="1139" y="2278"/>
                  </a:cubicBezTo>
                  <a:lnTo>
                    <a:pt x="1168" y="2278"/>
                  </a:lnTo>
                  <a:cubicBezTo>
                    <a:pt x="1483" y="2259"/>
                    <a:pt x="1732" y="1762"/>
                    <a:pt x="1732" y="1140"/>
                  </a:cubicBezTo>
                  <a:cubicBezTo>
                    <a:pt x="1732" y="527"/>
                    <a:pt x="1483" y="20"/>
                    <a:pt x="1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11741;p84">
              <a:extLst>
                <a:ext uri="{FF2B5EF4-FFF2-40B4-BE49-F238E27FC236}">
                  <a16:creationId xmlns:a16="http://schemas.microsoft.com/office/drawing/2014/main" id="{7401C460-44B8-B2BA-A747-87664A5280A3}"/>
                </a:ext>
              </a:extLst>
            </p:cNvPr>
            <p:cNvSpPr/>
            <p:nvPr/>
          </p:nvSpPr>
          <p:spPr>
            <a:xfrm>
              <a:off x="4962711" y="4408674"/>
              <a:ext cx="29175" cy="43986"/>
            </a:xfrm>
            <a:custGeom>
              <a:avLst/>
              <a:gdLst/>
              <a:ahLst/>
              <a:cxnLst/>
              <a:rect l="l" t="t" r="r" b="b"/>
              <a:pathLst>
                <a:path w="1111" h="1675" extrusionOk="0">
                  <a:moveTo>
                    <a:pt x="833" y="0"/>
                  </a:moveTo>
                  <a:cubicBezTo>
                    <a:pt x="374" y="0"/>
                    <a:pt x="1" y="373"/>
                    <a:pt x="1" y="842"/>
                  </a:cubicBezTo>
                  <a:cubicBezTo>
                    <a:pt x="1" y="1302"/>
                    <a:pt x="374" y="1675"/>
                    <a:pt x="833" y="1675"/>
                  </a:cubicBezTo>
                  <a:cubicBezTo>
                    <a:pt x="996" y="1675"/>
                    <a:pt x="1111" y="1302"/>
                    <a:pt x="1111" y="842"/>
                  </a:cubicBezTo>
                  <a:cubicBezTo>
                    <a:pt x="1111" y="373"/>
                    <a:pt x="986" y="0"/>
                    <a:pt x="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11742;p84">
              <a:extLst>
                <a:ext uri="{FF2B5EF4-FFF2-40B4-BE49-F238E27FC236}">
                  <a16:creationId xmlns:a16="http://schemas.microsoft.com/office/drawing/2014/main" id="{1C46EDF3-AD2D-4FB6-19E5-EC53BC4FCD5B}"/>
                </a:ext>
              </a:extLst>
            </p:cNvPr>
            <p:cNvSpPr/>
            <p:nvPr/>
          </p:nvSpPr>
          <p:spPr>
            <a:xfrm>
              <a:off x="5111237" y="4408674"/>
              <a:ext cx="29175" cy="43986"/>
            </a:xfrm>
            <a:custGeom>
              <a:avLst/>
              <a:gdLst/>
              <a:ahLst/>
              <a:cxnLst/>
              <a:rect l="l" t="t" r="r" b="b"/>
              <a:pathLst>
                <a:path w="1111" h="1675" extrusionOk="0">
                  <a:moveTo>
                    <a:pt x="833" y="0"/>
                  </a:moveTo>
                  <a:cubicBezTo>
                    <a:pt x="374" y="0"/>
                    <a:pt x="1" y="373"/>
                    <a:pt x="1" y="842"/>
                  </a:cubicBezTo>
                  <a:cubicBezTo>
                    <a:pt x="1" y="1302"/>
                    <a:pt x="374" y="1675"/>
                    <a:pt x="833" y="1675"/>
                  </a:cubicBezTo>
                  <a:cubicBezTo>
                    <a:pt x="996" y="1675"/>
                    <a:pt x="1111" y="1302"/>
                    <a:pt x="1111" y="842"/>
                  </a:cubicBezTo>
                  <a:cubicBezTo>
                    <a:pt x="1111" y="373"/>
                    <a:pt x="986" y="0"/>
                    <a:pt x="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11743;p84">
              <a:extLst>
                <a:ext uri="{FF2B5EF4-FFF2-40B4-BE49-F238E27FC236}">
                  <a16:creationId xmlns:a16="http://schemas.microsoft.com/office/drawing/2014/main" id="{01EEB793-35A0-63B4-1A2C-966A1E1D664A}"/>
                </a:ext>
              </a:extLst>
            </p:cNvPr>
            <p:cNvSpPr/>
            <p:nvPr/>
          </p:nvSpPr>
          <p:spPr>
            <a:xfrm>
              <a:off x="4886058" y="4291240"/>
              <a:ext cx="346343" cy="343953"/>
            </a:xfrm>
            <a:custGeom>
              <a:avLst/>
              <a:gdLst/>
              <a:ahLst/>
              <a:cxnLst/>
              <a:rect l="l" t="t" r="r" b="b"/>
              <a:pathLst>
                <a:path w="13189" h="13098" extrusionOk="0">
                  <a:moveTo>
                    <a:pt x="6815" y="1123"/>
                  </a:moveTo>
                  <a:cubicBezTo>
                    <a:pt x="9638" y="1237"/>
                    <a:pt x="11896" y="3506"/>
                    <a:pt x="12011" y="6329"/>
                  </a:cubicBezTo>
                  <a:lnTo>
                    <a:pt x="11514" y="6329"/>
                  </a:lnTo>
                  <a:cubicBezTo>
                    <a:pt x="11505" y="6328"/>
                    <a:pt x="11496" y="6327"/>
                    <a:pt x="11488" y="6327"/>
                  </a:cubicBezTo>
                  <a:cubicBezTo>
                    <a:pt x="11223" y="6327"/>
                    <a:pt x="11226" y="6750"/>
                    <a:pt x="11496" y="6750"/>
                  </a:cubicBezTo>
                  <a:cubicBezTo>
                    <a:pt x="11502" y="6750"/>
                    <a:pt x="11508" y="6750"/>
                    <a:pt x="11514" y="6750"/>
                  </a:cubicBezTo>
                  <a:lnTo>
                    <a:pt x="12011" y="6750"/>
                  </a:lnTo>
                  <a:cubicBezTo>
                    <a:pt x="11896" y="9573"/>
                    <a:pt x="9638" y="11832"/>
                    <a:pt x="6815" y="11946"/>
                  </a:cubicBezTo>
                  <a:lnTo>
                    <a:pt x="6805" y="11946"/>
                  </a:lnTo>
                  <a:lnTo>
                    <a:pt x="6805" y="11449"/>
                  </a:lnTo>
                  <a:cubicBezTo>
                    <a:pt x="6819" y="11300"/>
                    <a:pt x="6709" y="11226"/>
                    <a:pt x="6599" y="11226"/>
                  </a:cubicBezTo>
                  <a:cubicBezTo>
                    <a:pt x="6489" y="11226"/>
                    <a:pt x="6379" y="11300"/>
                    <a:pt x="6394" y="11449"/>
                  </a:cubicBezTo>
                  <a:lnTo>
                    <a:pt x="6394" y="11946"/>
                  </a:lnTo>
                  <a:cubicBezTo>
                    <a:pt x="3561" y="11832"/>
                    <a:pt x="1302" y="9573"/>
                    <a:pt x="1187" y="6750"/>
                  </a:cubicBezTo>
                  <a:lnTo>
                    <a:pt x="1695" y="6750"/>
                  </a:lnTo>
                  <a:cubicBezTo>
                    <a:pt x="1943" y="6721"/>
                    <a:pt x="1943" y="6348"/>
                    <a:pt x="1695" y="6329"/>
                  </a:cubicBezTo>
                  <a:lnTo>
                    <a:pt x="1187" y="6329"/>
                  </a:lnTo>
                  <a:cubicBezTo>
                    <a:pt x="1302" y="3506"/>
                    <a:pt x="3570" y="1237"/>
                    <a:pt x="6394" y="1123"/>
                  </a:cubicBezTo>
                  <a:lnTo>
                    <a:pt x="6394" y="1620"/>
                  </a:lnTo>
                  <a:cubicBezTo>
                    <a:pt x="6403" y="1749"/>
                    <a:pt x="6501" y="1814"/>
                    <a:pt x="6601" y="1814"/>
                  </a:cubicBezTo>
                  <a:cubicBezTo>
                    <a:pt x="6700" y="1814"/>
                    <a:pt x="6800" y="1749"/>
                    <a:pt x="6815" y="1620"/>
                  </a:cubicBezTo>
                  <a:lnTo>
                    <a:pt x="6815" y="1123"/>
                  </a:lnTo>
                  <a:close/>
                  <a:moveTo>
                    <a:pt x="6595" y="0"/>
                  </a:moveTo>
                  <a:cubicBezTo>
                    <a:pt x="6494" y="0"/>
                    <a:pt x="6394" y="65"/>
                    <a:pt x="6384" y="194"/>
                  </a:cubicBezTo>
                  <a:lnTo>
                    <a:pt x="6384" y="701"/>
                  </a:lnTo>
                  <a:cubicBezTo>
                    <a:pt x="3331" y="816"/>
                    <a:pt x="881" y="3266"/>
                    <a:pt x="766" y="6329"/>
                  </a:cubicBezTo>
                  <a:lnTo>
                    <a:pt x="259" y="6329"/>
                  </a:lnTo>
                  <a:cubicBezTo>
                    <a:pt x="1" y="6348"/>
                    <a:pt x="1" y="6721"/>
                    <a:pt x="259" y="6740"/>
                  </a:cubicBezTo>
                  <a:lnTo>
                    <a:pt x="766" y="6740"/>
                  </a:lnTo>
                  <a:cubicBezTo>
                    <a:pt x="881" y="9803"/>
                    <a:pt x="3331" y="12253"/>
                    <a:pt x="6384" y="12368"/>
                  </a:cubicBezTo>
                  <a:lnTo>
                    <a:pt x="6384" y="12875"/>
                  </a:lnTo>
                  <a:cubicBezTo>
                    <a:pt x="6374" y="13023"/>
                    <a:pt x="6484" y="13097"/>
                    <a:pt x="6595" y="13097"/>
                  </a:cubicBezTo>
                  <a:cubicBezTo>
                    <a:pt x="6705" y="13097"/>
                    <a:pt x="6815" y="13023"/>
                    <a:pt x="6805" y="12875"/>
                  </a:cubicBezTo>
                  <a:lnTo>
                    <a:pt x="6805" y="12368"/>
                  </a:lnTo>
                  <a:cubicBezTo>
                    <a:pt x="9858" y="12253"/>
                    <a:pt x="12318" y="9803"/>
                    <a:pt x="12432" y="6740"/>
                  </a:cubicBezTo>
                  <a:lnTo>
                    <a:pt x="12940" y="6740"/>
                  </a:lnTo>
                  <a:cubicBezTo>
                    <a:pt x="13188" y="6721"/>
                    <a:pt x="13188" y="6348"/>
                    <a:pt x="12940" y="6329"/>
                  </a:cubicBezTo>
                  <a:lnTo>
                    <a:pt x="12432" y="6329"/>
                  </a:lnTo>
                  <a:cubicBezTo>
                    <a:pt x="12318" y="3266"/>
                    <a:pt x="9858" y="816"/>
                    <a:pt x="6805" y="701"/>
                  </a:cubicBezTo>
                  <a:lnTo>
                    <a:pt x="6805" y="194"/>
                  </a:lnTo>
                  <a:cubicBezTo>
                    <a:pt x="6795" y="65"/>
                    <a:pt x="6695" y="0"/>
                    <a:pt x="6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425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65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</a:t>
            </a:r>
            <a:endParaRPr/>
          </a:p>
        </p:txBody>
      </p:sp>
      <p:grpSp>
        <p:nvGrpSpPr>
          <p:cNvPr id="2" name="Google Shape;866;p44">
            <a:extLst>
              <a:ext uri="{FF2B5EF4-FFF2-40B4-BE49-F238E27FC236}">
                <a16:creationId xmlns:a16="http://schemas.microsoft.com/office/drawing/2014/main" id="{0A8E922F-14D3-2AD0-A5DB-9E9E5F3BC876}"/>
              </a:ext>
            </a:extLst>
          </p:cNvPr>
          <p:cNvGrpSpPr/>
          <p:nvPr/>
        </p:nvGrpSpPr>
        <p:grpSpPr>
          <a:xfrm>
            <a:off x="-187413" y="1212191"/>
            <a:ext cx="3934161" cy="3047569"/>
            <a:chOff x="14237850" y="217225"/>
            <a:chExt cx="3463325" cy="2367125"/>
          </a:xfrm>
        </p:grpSpPr>
        <p:sp>
          <p:nvSpPr>
            <p:cNvPr id="3" name="Google Shape;867;p44">
              <a:extLst>
                <a:ext uri="{FF2B5EF4-FFF2-40B4-BE49-F238E27FC236}">
                  <a16:creationId xmlns:a16="http://schemas.microsoft.com/office/drawing/2014/main" id="{A970B249-2BED-5C86-E47D-1EA1C65F367A}"/>
                </a:ext>
              </a:extLst>
            </p:cNvPr>
            <p:cNvSpPr/>
            <p:nvPr/>
          </p:nvSpPr>
          <p:spPr>
            <a:xfrm>
              <a:off x="14286200" y="579025"/>
              <a:ext cx="226250" cy="247800"/>
            </a:xfrm>
            <a:custGeom>
              <a:avLst/>
              <a:gdLst/>
              <a:ahLst/>
              <a:cxnLst/>
              <a:rect l="l" t="t" r="r" b="b"/>
              <a:pathLst>
                <a:path w="9050" h="9912" extrusionOk="0">
                  <a:moveTo>
                    <a:pt x="1" y="0"/>
                  </a:moveTo>
                  <a:cubicBezTo>
                    <a:pt x="1" y="0"/>
                    <a:pt x="1018" y="3296"/>
                    <a:pt x="3844" y="6393"/>
                  </a:cubicBezTo>
                  <a:cubicBezTo>
                    <a:pt x="6590" y="9403"/>
                    <a:pt x="9050" y="9912"/>
                    <a:pt x="9050" y="9912"/>
                  </a:cubicBezTo>
                  <a:cubicBezTo>
                    <a:pt x="9050" y="9912"/>
                    <a:pt x="8801" y="7745"/>
                    <a:pt x="6544" y="5013"/>
                  </a:cubicBezTo>
                  <a:cubicBezTo>
                    <a:pt x="6379" y="4814"/>
                    <a:pt x="6205" y="4613"/>
                    <a:pt x="6019" y="4408"/>
                  </a:cubicBezTo>
                  <a:cubicBezTo>
                    <a:pt x="4626" y="2885"/>
                    <a:pt x="3146" y="1792"/>
                    <a:pt x="2004" y="1078"/>
                  </a:cubicBezTo>
                  <a:lnTo>
                    <a:pt x="2004" y="1077"/>
                  </a:lnTo>
                  <a:cubicBezTo>
                    <a:pt x="824" y="33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Google Shape;868;p44">
              <a:extLst>
                <a:ext uri="{FF2B5EF4-FFF2-40B4-BE49-F238E27FC236}">
                  <a16:creationId xmlns:a16="http://schemas.microsoft.com/office/drawing/2014/main" id="{3C7148A2-181B-F67D-927E-E3D15B98E35D}"/>
                </a:ext>
              </a:extLst>
            </p:cNvPr>
            <p:cNvSpPr/>
            <p:nvPr/>
          </p:nvSpPr>
          <p:spPr>
            <a:xfrm>
              <a:off x="14512475" y="579025"/>
              <a:ext cx="226250" cy="247800"/>
            </a:xfrm>
            <a:custGeom>
              <a:avLst/>
              <a:gdLst/>
              <a:ahLst/>
              <a:cxnLst/>
              <a:rect l="l" t="t" r="r" b="b"/>
              <a:pathLst>
                <a:path w="9050" h="9912" extrusionOk="0">
                  <a:moveTo>
                    <a:pt x="9049" y="0"/>
                  </a:moveTo>
                  <a:cubicBezTo>
                    <a:pt x="9049" y="0"/>
                    <a:pt x="7801" y="512"/>
                    <a:pt x="6177" y="1654"/>
                  </a:cubicBezTo>
                  <a:cubicBezTo>
                    <a:pt x="5201" y="2338"/>
                    <a:pt x="4089" y="3248"/>
                    <a:pt x="3032" y="4408"/>
                  </a:cubicBezTo>
                  <a:cubicBezTo>
                    <a:pt x="285" y="7417"/>
                    <a:pt x="0" y="9912"/>
                    <a:pt x="0" y="9912"/>
                  </a:cubicBezTo>
                  <a:cubicBezTo>
                    <a:pt x="0" y="9912"/>
                    <a:pt x="2454" y="9403"/>
                    <a:pt x="5198" y="6400"/>
                  </a:cubicBezTo>
                  <a:cubicBezTo>
                    <a:pt x="5199" y="6398"/>
                    <a:pt x="5202" y="6395"/>
                    <a:pt x="5205" y="6393"/>
                  </a:cubicBezTo>
                  <a:lnTo>
                    <a:pt x="5206" y="6392"/>
                  </a:lnTo>
                  <a:cubicBezTo>
                    <a:pt x="8033" y="3296"/>
                    <a:pt x="9049" y="0"/>
                    <a:pt x="90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Google Shape;869;p44">
              <a:extLst>
                <a:ext uri="{FF2B5EF4-FFF2-40B4-BE49-F238E27FC236}">
                  <a16:creationId xmlns:a16="http://schemas.microsoft.com/office/drawing/2014/main" id="{D8603192-1FAB-DE2E-BC86-6CC4C424AB38}"/>
                </a:ext>
              </a:extLst>
            </p:cNvPr>
            <p:cNvSpPr/>
            <p:nvPr/>
          </p:nvSpPr>
          <p:spPr>
            <a:xfrm>
              <a:off x="14512475" y="620375"/>
              <a:ext cx="159725" cy="206450"/>
            </a:xfrm>
            <a:custGeom>
              <a:avLst/>
              <a:gdLst/>
              <a:ahLst/>
              <a:cxnLst/>
              <a:rect l="l" t="t" r="r" b="b"/>
              <a:pathLst>
                <a:path w="6389" h="8258" extrusionOk="0">
                  <a:moveTo>
                    <a:pt x="6177" y="0"/>
                  </a:moveTo>
                  <a:lnTo>
                    <a:pt x="6177" y="0"/>
                  </a:lnTo>
                  <a:cubicBezTo>
                    <a:pt x="5201" y="684"/>
                    <a:pt x="4089" y="1594"/>
                    <a:pt x="3032" y="2754"/>
                  </a:cubicBezTo>
                  <a:cubicBezTo>
                    <a:pt x="285" y="5763"/>
                    <a:pt x="0" y="8258"/>
                    <a:pt x="0" y="8258"/>
                  </a:cubicBezTo>
                  <a:cubicBezTo>
                    <a:pt x="0" y="8258"/>
                    <a:pt x="4296" y="7912"/>
                    <a:pt x="6389" y="3302"/>
                  </a:cubicBezTo>
                  <a:lnTo>
                    <a:pt x="6389" y="3302"/>
                  </a:lnTo>
                  <a:cubicBezTo>
                    <a:pt x="6309" y="3377"/>
                    <a:pt x="5627" y="3782"/>
                    <a:pt x="5094" y="3782"/>
                  </a:cubicBezTo>
                  <a:cubicBezTo>
                    <a:pt x="4896" y="3782"/>
                    <a:pt x="4719" y="3726"/>
                    <a:pt x="4601" y="3577"/>
                  </a:cubicBezTo>
                  <a:cubicBezTo>
                    <a:pt x="4044" y="2873"/>
                    <a:pt x="5417" y="909"/>
                    <a:pt x="6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Google Shape;870;p44">
              <a:extLst>
                <a:ext uri="{FF2B5EF4-FFF2-40B4-BE49-F238E27FC236}">
                  <a16:creationId xmlns:a16="http://schemas.microsoft.com/office/drawing/2014/main" id="{F688E052-7272-DE22-2578-726962EDD723}"/>
                </a:ext>
              </a:extLst>
            </p:cNvPr>
            <p:cNvSpPr/>
            <p:nvPr/>
          </p:nvSpPr>
          <p:spPr>
            <a:xfrm>
              <a:off x="14491550" y="497300"/>
              <a:ext cx="123200" cy="329525"/>
            </a:xfrm>
            <a:custGeom>
              <a:avLst/>
              <a:gdLst/>
              <a:ahLst/>
              <a:cxnLst/>
              <a:rect l="l" t="t" r="r" b="b"/>
              <a:pathLst>
                <a:path w="4928" h="13181" extrusionOk="0">
                  <a:moveTo>
                    <a:pt x="4715" y="1"/>
                  </a:moveTo>
                  <a:cubicBezTo>
                    <a:pt x="4715" y="1"/>
                    <a:pt x="2373" y="2642"/>
                    <a:pt x="1169" y="6760"/>
                  </a:cubicBezTo>
                  <a:cubicBezTo>
                    <a:pt x="1" y="10760"/>
                    <a:pt x="859" y="13181"/>
                    <a:pt x="859" y="13181"/>
                  </a:cubicBezTo>
                  <a:cubicBezTo>
                    <a:pt x="859" y="13181"/>
                    <a:pt x="2618" y="11816"/>
                    <a:pt x="3805" y="8404"/>
                  </a:cubicBezTo>
                  <a:lnTo>
                    <a:pt x="3805" y="8403"/>
                  </a:lnTo>
                  <a:cubicBezTo>
                    <a:pt x="3893" y="8148"/>
                    <a:pt x="3978" y="7883"/>
                    <a:pt x="4059" y="7605"/>
                  </a:cubicBezTo>
                  <a:cubicBezTo>
                    <a:pt x="4928" y="4638"/>
                    <a:pt x="4886" y="1999"/>
                    <a:pt x="4794" y="756"/>
                  </a:cubicBezTo>
                  <a:cubicBezTo>
                    <a:pt x="4759" y="274"/>
                    <a:pt x="4715" y="1"/>
                    <a:pt x="4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Google Shape;871;p44">
              <a:extLst>
                <a:ext uri="{FF2B5EF4-FFF2-40B4-BE49-F238E27FC236}">
                  <a16:creationId xmlns:a16="http://schemas.microsoft.com/office/drawing/2014/main" id="{C13D877C-6F20-4B1D-1022-617B793C4AAE}"/>
                </a:ext>
              </a:extLst>
            </p:cNvPr>
            <p:cNvSpPr/>
            <p:nvPr/>
          </p:nvSpPr>
          <p:spPr>
            <a:xfrm>
              <a:off x="14512075" y="519950"/>
              <a:ext cx="178650" cy="306875"/>
            </a:xfrm>
            <a:custGeom>
              <a:avLst/>
              <a:gdLst/>
              <a:ahLst/>
              <a:cxnLst/>
              <a:rect l="l" t="t" r="r" b="b"/>
              <a:pathLst>
                <a:path w="7146" h="12275" extrusionOk="0">
                  <a:moveTo>
                    <a:pt x="7145" y="1"/>
                  </a:moveTo>
                  <a:lnTo>
                    <a:pt x="7145" y="1"/>
                  </a:lnTo>
                  <a:cubicBezTo>
                    <a:pt x="7144" y="1"/>
                    <a:pt x="7142" y="2"/>
                    <a:pt x="7141" y="2"/>
                  </a:cubicBezTo>
                  <a:cubicBezTo>
                    <a:pt x="7106" y="30"/>
                    <a:pt x="6843" y="215"/>
                    <a:pt x="6436" y="555"/>
                  </a:cubicBezTo>
                  <a:lnTo>
                    <a:pt x="6433" y="558"/>
                  </a:lnTo>
                  <a:cubicBezTo>
                    <a:pt x="6252" y="708"/>
                    <a:pt x="6041" y="891"/>
                    <a:pt x="5809" y="1104"/>
                  </a:cubicBezTo>
                  <a:cubicBezTo>
                    <a:pt x="5537" y="1351"/>
                    <a:pt x="5235" y="1640"/>
                    <a:pt x="4915" y="1971"/>
                  </a:cubicBezTo>
                  <a:cubicBezTo>
                    <a:pt x="3974" y="2942"/>
                    <a:pt x="2876" y="4263"/>
                    <a:pt x="1920" y="5910"/>
                  </a:cubicBezTo>
                  <a:cubicBezTo>
                    <a:pt x="1824" y="6075"/>
                    <a:pt x="1733" y="6238"/>
                    <a:pt x="1647" y="6400"/>
                  </a:cubicBezTo>
                  <a:lnTo>
                    <a:pt x="1647" y="6401"/>
                  </a:lnTo>
                  <a:cubicBezTo>
                    <a:pt x="54" y="9360"/>
                    <a:pt x="0" y="11549"/>
                    <a:pt x="18" y="12125"/>
                  </a:cubicBezTo>
                  <a:cubicBezTo>
                    <a:pt x="22" y="12223"/>
                    <a:pt x="27" y="12275"/>
                    <a:pt x="27" y="12275"/>
                  </a:cubicBezTo>
                  <a:cubicBezTo>
                    <a:pt x="27" y="12275"/>
                    <a:pt x="149" y="12220"/>
                    <a:pt x="363" y="12093"/>
                  </a:cubicBezTo>
                  <a:cubicBezTo>
                    <a:pt x="1077" y="11671"/>
                    <a:pt x="2822" y="10439"/>
                    <a:pt x="4456" y="7737"/>
                  </a:cubicBezTo>
                  <a:lnTo>
                    <a:pt x="4457" y="7734"/>
                  </a:lnTo>
                  <a:cubicBezTo>
                    <a:pt x="4508" y="7646"/>
                    <a:pt x="4561" y="7558"/>
                    <a:pt x="4613" y="7469"/>
                  </a:cubicBezTo>
                  <a:cubicBezTo>
                    <a:pt x="6837" y="3635"/>
                    <a:pt x="7145" y="1"/>
                    <a:pt x="7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872;p44">
              <a:extLst>
                <a:ext uri="{FF2B5EF4-FFF2-40B4-BE49-F238E27FC236}">
                  <a16:creationId xmlns:a16="http://schemas.microsoft.com/office/drawing/2014/main" id="{F8FEAA92-B755-F4CF-BE77-2A0EC09EE3C8}"/>
                </a:ext>
              </a:extLst>
            </p:cNvPr>
            <p:cNvSpPr/>
            <p:nvPr/>
          </p:nvSpPr>
          <p:spPr>
            <a:xfrm>
              <a:off x="14401750" y="497350"/>
              <a:ext cx="128175" cy="329475"/>
            </a:xfrm>
            <a:custGeom>
              <a:avLst/>
              <a:gdLst/>
              <a:ahLst/>
              <a:cxnLst/>
              <a:rect l="l" t="t" r="r" b="b"/>
              <a:pathLst>
                <a:path w="5127" h="13179" extrusionOk="0">
                  <a:moveTo>
                    <a:pt x="548" y="0"/>
                  </a:moveTo>
                  <a:cubicBezTo>
                    <a:pt x="548" y="1"/>
                    <a:pt x="0" y="3487"/>
                    <a:pt x="1205" y="7603"/>
                  </a:cubicBezTo>
                  <a:cubicBezTo>
                    <a:pt x="2374" y="11602"/>
                    <a:pt x="4405" y="13179"/>
                    <a:pt x="4405" y="13179"/>
                  </a:cubicBezTo>
                  <a:cubicBezTo>
                    <a:pt x="4405" y="13179"/>
                    <a:pt x="5126" y="11144"/>
                    <a:pt x="4345" y="7726"/>
                  </a:cubicBezTo>
                  <a:lnTo>
                    <a:pt x="4345" y="7724"/>
                  </a:lnTo>
                  <a:cubicBezTo>
                    <a:pt x="4274" y="7414"/>
                    <a:pt x="4191" y="7091"/>
                    <a:pt x="4093" y="6758"/>
                  </a:cubicBezTo>
                  <a:cubicBezTo>
                    <a:pt x="3388" y="4345"/>
                    <a:pt x="2291" y="2440"/>
                    <a:pt x="1506" y="1274"/>
                  </a:cubicBezTo>
                  <a:cubicBezTo>
                    <a:pt x="950" y="451"/>
                    <a:pt x="549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873;p44">
              <a:extLst>
                <a:ext uri="{FF2B5EF4-FFF2-40B4-BE49-F238E27FC236}">
                  <a16:creationId xmlns:a16="http://schemas.microsoft.com/office/drawing/2014/main" id="{86031D92-70FD-91E8-EB18-29E3407F8F68}"/>
                </a:ext>
              </a:extLst>
            </p:cNvPr>
            <p:cNvSpPr/>
            <p:nvPr/>
          </p:nvSpPr>
          <p:spPr>
            <a:xfrm>
              <a:off x="14334175" y="519950"/>
              <a:ext cx="178650" cy="306850"/>
            </a:xfrm>
            <a:custGeom>
              <a:avLst/>
              <a:gdLst/>
              <a:ahLst/>
              <a:cxnLst/>
              <a:rect l="l" t="t" r="r" b="b"/>
              <a:pathLst>
                <a:path w="7146" h="12274" extrusionOk="0">
                  <a:moveTo>
                    <a:pt x="0" y="1"/>
                  </a:moveTo>
                  <a:cubicBezTo>
                    <a:pt x="0" y="1"/>
                    <a:pt x="310" y="3635"/>
                    <a:pt x="2533" y="7467"/>
                  </a:cubicBezTo>
                  <a:cubicBezTo>
                    <a:pt x="4210" y="10358"/>
                    <a:pt x="6046" y="11655"/>
                    <a:pt x="6785" y="12092"/>
                  </a:cubicBezTo>
                  <a:cubicBezTo>
                    <a:pt x="6997" y="12220"/>
                    <a:pt x="7119" y="12273"/>
                    <a:pt x="7119" y="12273"/>
                  </a:cubicBezTo>
                  <a:cubicBezTo>
                    <a:pt x="7119" y="12273"/>
                    <a:pt x="7124" y="12223"/>
                    <a:pt x="7128" y="12124"/>
                  </a:cubicBezTo>
                  <a:cubicBezTo>
                    <a:pt x="7145" y="11548"/>
                    <a:pt x="7092" y="9358"/>
                    <a:pt x="5499" y="6401"/>
                  </a:cubicBezTo>
                  <a:lnTo>
                    <a:pt x="5499" y="6400"/>
                  </a:lnTo>
                  <a:cubicBezTo>
                    <a:pt x="5413" y="6238"/>
                    <a:pt x="5321" y="6075"/>
                    <a:pt x="5225" y="5908"/>
                  </a:cubicBezTo>
                  <a:cubicBezTo>
                    <a:pt x="4271" y="4262"/>
                    <a:pt x="3173" y="2942"/>
                    <a:pt x="2232" y="1969"/>
                  </a:cubicBezTo>
                  <a:cubicBezTo>
                    <a:pt x="1912" y="1640"/>
                    <a:pt x="1611" y="1349"/>
                    <a:pt x="1337" y="1102"/>
                  </a:cubicBezTo>
                  <a:cubicBezTo>
                    <a:pt x="1103" y="888"/>
                    <a:pt x="892" y="706"/>
                    <a:pt x="710" y="554"/>
                  </a:cubicBezTo>
                  <a:cubicBezTo>
                    <a:pt x="303" y="215"/>
                    <a:pt x="41" y="29"/>
                    <a:pt x="5" y="2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Google Shape;874;p44">
              <a:extLst>
                <a:ext uri="{FF2B5EF4-FFF2-40B4-BE49-F238E27FC236}">
                  <a16:creationId xmlns:a16="http://schemas.microsoft.com/office/drawing/2014/main" id="{5660D10E-5685-73D0-20E1-A1AD588C366E}"/>
                </a:ext>
              </a:extLst>
            </p:cNvPr>
            <p:cNvSpPr/>
            <p:nvPr/>
          </p:nvSpPr>
          <p:spPr>
            <a:xfrm>
              <a:off x="14471675" y="455050"/>
              <a:ext cx="81525" cy="371775"/>
            </a:xfrm>
            <a:custGeom>
              <a:avLst/>
              <a:gdLst/>
              <a:ahLst/>
              <a:cxnLst/>
              <a:rect l="l" t="t" r="r" b="b"/>
              <a:pathLst>
                <a:path w="3261" h="14871" extrusionOk="0">
                  <a:moveTo>
                    <a:pt x="1631" y="1"/>
                  </a:moveTo>
                  <a:cubicBezTo>
                    <a:pt x="1631" y="1"/>
                    <a:pt x="0" y="3458"/>
                    <a:pt x="0" y="8103"/>
                  </a:cubicBezTo>
                  <a:cubicBezTo>
                    <a:pt x="0" y="12616"/>
                    <a:pt x="1631" y="14871"/>
                    <a:pt x="1631" y="14871"/>
                  </a:cubicBezTo>
                  <a:cubicBezTo>
                    <a:pt x="1631" y="14871"/>
                    <a:pt x="3216" y="12676"/>
                    <a:pt x="3259" y="8283"/>
                  </a:cubicBezTo>
                  <a:cubicBezTo>
                    <a:pt x="3260" y="8225"/>
                    <a:pt x="3260" y="8164"/>
                    <a:pt x="3260" y="8103"/>
                  </a:cubicBezTo>
                  <a:cubicBezTo>
                    <a:pt x="3260" y="3458"/>
                    <a:pt x="1631" y="1"/>
                    <a:pt x="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875;p44">
              <a:extLst>
                <a:ext uri="{FF2B5EF4-FFF2-40B4-BE49-F238E27FC236}">
                  <a16:creationId xmlns:a16="http://schemas.microsoft.com/office/drawing/2014/main" id="{6C35FC9B-E280-6D9C-6229-A7B651EBC11C}"/>
                </a:ext>
              </a:extLst>
            </p:cNvPr>
            <p:cNvSpPr/>
            <p:nvPr/>
          </p:nvSpPr>
          <p:spPr>
            <a:xfrm>
              <a:off x="14282425" y="690450"/>
              <a:ext cx="230025" cy="136350"/>
            </a:xfrm>
            <a:custGeom>
              <a:avLst/>
              <a:gdLst/>
              <a:ahLst/>
              <a:cxnLst/>
              <a:rect l="l" t="t" r="r" b="b"/>
              <a:pathLst>
                <a:path w="9201" h="5454" extrusionOk="0">
                  <a:moveTo>
                    <a:pt x="1" y="0"/>
                  </a:moveTo>
                  <a:cubicBezTo>
                    <a:pt x="1" y="0"/>
                    <a:pt x="1541" y="2275"/>
                    <a:pt x="4415" y="3977"/>
                  </a:cubicBezTo>
                  <a:cubicBezTo>
                    <a:pt x="6704" y="5331"/>
                    <a:pt x="8456" y="5454"/>
                    <a:pt x="9013" y="5454"/>
                  </a:cubicBezTo>
                  <a:cubicBezTo>
                    <a:pt x="9136" y="5454"/>
                    <a:pt x="9201" y="5448"/>
                    <a:pt x="9201" y="5448"/>
                  </a:cubicBezTo>
                  <a:cubicBezTo>
                    <a:pt x="9201" y="5448"/>
                    <a:pt x="8766" y="4448"/>
                    <a:pt x="7416" y="3263"/>
                  </a:cubicBezTo>
                  <a:cubicBezTo>
                    <a:pt x="6938" y="2840"/>
                    <a:pt x="6341" y="2394"/>
                    <a:pt x="5609" y="1959"/>
                  </a:cubicBezTo>
                  <a:cubicBezTo>
                    <a:pt x="4697" y="1421"/>
                    <a:pt x="3730" y="981"/>
                    <a:pt x="2725" y="645"/>
                  </a:cubicBezTo>
                  <a:cubicBezTo>
                    <a:pt x="1143" y="10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876;p44">
              <a:extLst>
                <a:ext uri="{FF2B5EF4-FFF2-40B4-BE49-F238E27FC236}">
                  <a16:creationId xmlns:a16="http://schemas.microsoft.com/office/drawing/2014/main" id="{9840A12C-061F-3FE0-57C0-8E4AD56B0EAA}"/>
                </a:ext>
              </a:extLst>
            </p:cNvPr>
            <p:cNvSpPr/>
            <p:nvPr/>
          </p:nvSpPr>
          <p:spPr>
            <a:xfrm>
              <a:off x="14512475" y="690450"/>
              <a:ext cx="230000" cy="136350"/>
            </a:xfrm>
            <a:custGeom>
              <a:avLst/>
              <a:gdLst/>
              <a:ahLst/>
              <a:cxnLst/>
              <a:rect l="l" t="t" r="r" b="b"/>
              <a:pathLst>
                <a:path w="9200" h="5454" extrusionOk="0">
                  <a:moveTo>
                    <a:pt x="9199" y="0"/>
                  </a:moveTo>
                  <a:cubicBezTo>
                    <a:pt x="9199" y="0"/>
                    <a:pt x="7877" y="124"/>
                    <a:pt x="6104" y="773"/>
                  </a:cubicBezTo>
                  <a:cubicBezTo>
                    <a:pt x="5231" y="1091"/>
                    <a:pt x="4390" y="1488"/>
                    <a:pt x="3590" y="1959"/>
                  </a:cubicBezTo>
                  <a:cubicBezTo>
                    <a:pt x="797" y="3612"/>
                    <a:pt x="0" y="5448"/>
                    <a:pt x="0" y="5448"/>
                  </a:cubicBezTo>
                  <a:cubicBezTo>
                    <a:pt x="0" y="5448"/>
                    <a:pt x="65" y="5454"/>
                    <a:pt x="187" y="5454"/>
                  </a:cubicBezTo>
                  <a:cubicBezTo>
                    <a:pt x="722" y="5454"/>
                    <a:pt x="2362" y="5341"/>
                    <a:pt x="4521" y="4128"/>
                  </a:cubicBezTo>
                  <a:cubicBezTo>
                    <a:pt x="4523" y="4127"/>
                    <a:pt x="4524" y="4127"/>
                    <a:pt x="4526" y="4127"/>
                  </a:cubicBezTo>
                  <a:cubicBezTo>
                    <a:pt x="4611" y="4077"/>
                    <a:pt x="4697" y="4029"/>
                    <a:pt x="4785" y="3977"/>
                  </a:cubicBezTo>
                  <a:cubicBezTo>
                    <a:pt x="7657" y="2275"/>
                    <a:pt x="9199" y="0"/>
                    <a:pt x="9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877;p44">
              <a:extLst>
                <a:ext uri="{FF2B5EF4-FFF2-40B4-BE49-F238E27FC236}">
                  <a16:creationId xmlns:a16="http://schemas.microsoft.com/office/drawing/2014/main" id="{F336D7F5-E1AB-BFC1-36AA-1DEA0076EFB2}"/>
                </a:ext>
              </a:extLst>
            </p:cNvPr>
            <p:cNvSpPr/>
            <p:nvPr/>
          </p:nvSpPr>
          <p:spPr>
            <a:xfrm>
              <a:off x="14524225" y="467625"/>
              <a:ext cx="29775" cy="33300"/>
            </a:xfrm>
            <a:custGeom>
              <a:avLst/>
              <a:gdLst/>
              <a:ahLst/>
              <a:cxnLst/>
              <a:rect l="l" t="t" r="r" b="b"/>
              <a:pathLst>
                <a:path w="1191" h="1332" extrusionOk="0">
                  <a:moveTo>
                    <a:pt x="0" y="1"/>
                  </a:moveTo>
                  <a:cubicBezTo>
                    <a:pt x="3" y="197"/>
                    <a:pt x="22" y="391"/>
                    <a:pt x="57" y="584"/>
                  </a:cubicBezTo>
                  <a:cubicBezTo>
                    <a:pt x="71" y="680"/>
                    <a:pt x="92" y="773"/>
                    <a:pt x="111" y="868"/>
                  </a:cubicBezTo>
                  <a:cubicBezTo>
                    <a:pt x="131" y="962"/>
                    <a:pt x="154" y="1057"/>
                    <a:pt x="179" y="1150"/>
                  </a:cubicBezTo>
                  <a:lnTo>
                    <a:pt x="226" y="1332"/>
                  </a:lnTo>
                  <a:lnTo>
                    <a:pt x="370" y="1213"/>
                  </a:lnTo>
                  <a:cubicBezTo>
                    <a:pt x="444" y="1153"/>
                    <a:pt x="519" y="1090"/>
                    <a:pt x="589" y="1025"/>
                  </a:cubicBezTo>
                  <a:cubicBezTo>
                    <a:pt x="661" y="959"/>
                    <a:pt x="733" y="897"/>
                    <a:pt x="802" y="827"/>
                  </a:cubicBezTo>
                  <a:cubicBezTo>
                    <a:pt x="943" y="692"/>
                    <a:pt x="1072" y="545"/>
                    <a:pt x="1190" y="389"/>
                  </a:cubicBezTo>
                  <a:lnTo>
                    <a:pt x="1190" y="389"/>
                  </a:lnTo>
                  <a:cubicBezTo>
                    <a:pt x="1014" y="472"/>
                    <a:pt x="844" y="571"/>
                    <a:pt x="684" y="683"/>
                  </a:cubicBezTo>
                  <a:cubicBezTo>
                    <a:pt x="602" y="735"/>
                    <a:pt x="525" y="792"/>
                    <a:pt x="447" y="850"/>
                  </a:cubicBezTo>
                  <a:cubicBezTo>
                    <a:pt x="418" y="872"/>
                    <a:pt x="389" y="893"/>
                    <a:pt x="361" y="916"/>
                  </a:cubicBezTo>
                  <a:lnTo>
                    <a:pt x="361" y="916"/>
                  </a:lnTo>
                  <a:cubicBezTo>
                    <a:pt x="351" y="881"/>
                    <a:pt x="340" y="847"/>
                    <a:pt x="329" y="812"/>
                  </a:cubicBezTo>
                  <a:cubicBezTo>
                    <a:pt x="298" y="721"/>
                    <a:pt x="271" y="628"/>
                    <a:pt x="236" y="538"/>
                  </a:cubicBezTo>
                  <a:cubicBezTo>
                    <a:pt x="172" y="353"/>
                    <a:pt x="92" y="17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878;p44">
              <a:extLst>
                <a:ext uri="{FF2B5EF4-FFF2-40B4-BE49-F238E27FC236}">
                  <a16:creationId xmlns:a16="http://schemas.microsoft.com/office/drawing/2014/main" id="{C7FCAD28-9759-22B9-1AB0-A7344B7BD3FC}"/>
                </a:ext>
              </a:extLst>
            </p:cNvPr>
            <p:cNvSpPr/>
            <p:nvPr/>
          </p:nvSpPr>
          <p:spPr>
            <a:xfrm>
              <a:off x="14531275" y="464000"/>
              <a:ext cx="10850" cy="31650"/>
            </a:xfrm>
            <a:custGeom>
              <a:avLst/>
              <a:gdLst/>
              <a:ahLst/>
              <a:cxnLst/>
              <a:rect l="l" t="t" r="r" b="b"/>
              <a:pathLst>
                <a:path w="434" h="1266" extrusionOk="0">
                  <a:moveTo>
                    <a:pt x="424" y="0"/>
                  </a:moveTo>
                  <a:lnTo>
                    <a:pt x="424" y="0"/>
                  </a:lnTo>
                  <a:cubicBezTo>
                    <a:pt x="347" y="88"/>
                    <a:pt x="283" y="185"/>
                    <a:pt x="232" y="288"/>
                  </a:cubicBezTo>
                  <a:cubicBezTo>
                    <a:pt x="181" y="387"/>
                    <a:pt x="139" y="491"/>
                    <a:pt x="104" y="597"/>
                  </a:cubicBezTo>
                  <a:cubicBezTo>
                    <a:pt x="69" y="703"/>
                    <a:pt x="43" y="811"/>
                    <a:pt x="25" y="921"/>
                  </a:cubicBezTo>
                  <a:cubicBezTo>
                    <a:pt x="6" y="1035"/>
                    <a:pt x="0" y="1151"/>
                    <a:pt x="12" y="1266"/>
                  </a:cubicBezTo>
                  <a:cubicBezTo>
                    <a:pt x="88" y="1180"/>
                    <a:pt x="152" y="1083"/>
                    <a:pt x="204" y="979"/>
                  </a:cubicBezTo>
                  <a:cubicBezTo>
                    <a:pt x="254" y="879"/>
                    <a:pt x="297" y="776"/>
                    <a:pt x="331" y="669"/>
                  </a:cubicBezTo>
                  <a:cubicBezTo>
                    <a:pt x="366" y="565"/>
                    <a:pt x="392" y="456"/>
                    <a:pt x="409" y="347"/>
                  </a:cubicBezTo>
                  <a:cubicBezTo>
                    <a:pt x="428" y="232"/>
                    <a:pt x="434" y="115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879;p44">
              <a:extLst>
                <a:ext uri="{FF2B5EF4-FFF2-40B4-BE49-F238E27FC236}">
                  <a16:creationId xmlns:a16="http://schemas.microsoft.com/office/drawing/2014/main" id="{96C38759-0905-911F-30DC-E002F74E9344}"/>
                </a:ext>
              </a:extLst>
            </p:cNvPr>
            <p:cNvSpPr/>
            <p:nvPr/>
          </p:nvSpPr>
          <p:spPr>
            <a:xfrm>
              <a:off x="14589350" y="711275"/>
              <a:ext cx="29550" cy="33400"/>
            </a:xfrm>
            <a:custGeom>
              <a:avLst/>
              <a:gdLst/>
              <a:ahLst/>
              <a:cxnLst/>
              <a:rect l="l" t="t" r="r" b="b"/>
              <a:pathLst>
                <a:path w="1182" h="1336" extrusionOk="0">
                  <a:moveTo>
                    <a:pt x="2" y="1"/>
                  </a:moveTo>
                  <a:lnTo>
                    <a:pt x="2" y="1"/>
                  </a:lnTo>
                  <a:cubicBezTo>
                    <a:pt x="0" y="197"/>
                    <a:pt x="13" y="392"/>
                    <a:pt x="44" y="585"/>
                  </a:cubicBezTo>
                  <a:cubicBezTo>
                    <a:pt x="56" y="681"/>
                    <a:pt x="73" y="776"/>
                    <a:pt x="92" y="872"/>
                  </a:cubicBezTo>
                  <a:cubicBezTo>
                    <a:pt x="109" y="966"/>
                    <a:pt x="130" y="1060"/>
                    <a:pt x="152" y="1154"/>
                  </a:cubicBezTo>
                  <a:lnTo>
                    <a:pt x="194" y="1336"/>
                  </a:lnTo>
                  <a:lnTo>
                    <a:pt x="341" y="1221"/>
                  </a:lnTo>
                  <a:cubicBezTo>
                    <a:pt x="416" y="1161"/>
                    <a:pt x="494" y="1103"/>
                    <a:pt x="566" y="1039"/>
                  </a:cubicBezTo>
                  <a:cubicBezTo>
                    <a:pt x="638" y="974"/>
                    <a:pt x="713" y="914"/>
                    <a:pt x="782" y="846"/>
                  </a:cubicBezTo>
                  <a:cubicBezTo>
                    <a:pt x="927" y="713"/>
                    <a:pt x="1061" y="571"/>
                    <a:pt x="1182" y="417"/>
                  </a:cubicBezTo>
                  <a:lnTo>
                    <a:pt x="1182" y="417"/>
                  </a:lnTo>
                  <a:cubicBezTo>
                    <a:pt x="1003" y="497"/>
                    <a:pt x="831" y="591"/>
                    <a:pt x="668" y="699"/>
                  </a:cubicBezTo>
                  <a:cubicBezTo>
                    <a:pt x="585" y="748"/>
                    <a:pt x="507" y="805"/>
                    <a:pt x="427" y="860"/>
                  </a:cubicBezTo>
                  <a:cubicBezTo>
                    <a:pt x="398" y="881"/>
                    <a:pt x="369" y="901"/>
                    <a:pt x="340" y="923"/>
                  </a:cubicBezTo>
                  <a:lnTo>
                    <a:pt x="340" y="923"/>
                  </a:lnTo>
                  <a:cubicBezTo>
                    <a:pt x="331" y="888"/>
                    <a:pt x="322" y="854"/>
                    <a:pt x="312" y="820"/>
                  </a:cubicBezTo>
                  <a:cubicBezTo>
                    <a:pt x="283" y="728"/>
                    <a:pt x="258" y="633"/>
                    <a:pt x="224" y="543"/>
                  </a:cubicBezTo>
                  <a:cubicBezTo>
                    <a:pt x="165" y="357"/>
                    <a:pt x="91" y="175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880;p44">
              <a:extLst>
                <a:ext uri="{FF2B5EF4-FFF2-40B4-BE49-F238E27FC236}">
                  <a16:creationId xmlns:a16="http://schemas.microsoft.com/office/drawing/2014/main" id="{9BAA4D57-E0A8-3EA0-28A7-D349D101275B}"/>
                </a:ext>
              </a:extLst>
            </p:cNvPr>
            <p:cNvSpPr/>
            <p:nvPr/>
          </p:nvSpPr>
          <p:spPr>
            <a:xfrm>
              <a:off x="14595850" y="708075"/>
              <a:ext cx="11450" cy="31400"/>
            </a:xfrm>
            <a:custGeom>
              <a:avLst/>
              <a:gdLst/>
              <a:ahLst/>
              <a:cxnLst/>
              <a:rect l="l" t="t" r="r" b="b"/>
              <a:pathLst>
                <a:path w="458" h="1256" extrusionOk="0">
                  <a:moveTo>
                    <a:pt x="450" y="1"/>
                  </a:moveTo>
                  <a:lnTo>
                    <a:pt x="450" y="1"/>
                  </a:lnTo>
                  <a:cubicBezTo>
                    <a:pt x="372" y="85"/>
                    <a:pt x="305" y="181"/>
                    <a:pt x="251" y="283"/>
                  </a:cubicBezTo>
                  <a:cubicBezTo>
                    <a:pt x="199" y="382"/>
                    <a:pt x="154" y="484"/>
                    <a:pt x="117" y="588"/>
                  </a:cubicBezTo>
                  <a:cubicBezTo>
                    <a:pt x="79" y="693"/>
                    <a:pt x="50" y="801"/>
                    <a:pt x="30" y="910"/>
                  </a:cubicBezTo>
                  <a:cubicBezTo>
                    <a:pt x="8" y="1025"/>
                    <a:pt x="1" y="1140"/>
                    <a:pt x="8" y="1256"/>
                  </a:cubicBezTo>
                  <a:cubicBezTo>
                    <a:pt x="87" y="1170"/>
                    <a:pt x="154" y="1076"/>
                    <a:pt x="207" y="974"/>
                  </a:cubicBezTo>
                  <a:cubicBezTo>
                    <a:pt x="260" y="875"/>
                    <a:pt x="305" y="773"/>
                    <a:pt x="341" y="668"/>
                  </a:cubicBezTo>
                  <a:cubicBezTo>
                    <a:pt x="379" y="564"/>
                    <a:pt x="408" y="456"/>
                    <a:pt x="428" y="345"/>
                  </a:cubicBezTo>
                  <a:cubicBezTo>
                    <a:pt x="450" y="232"/>
                    <a:pt x="458" y="116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881;p44">
              <a:extLst>
                <a:ext uri="{FF2B5EF4-FFF2-40B4-BE49-F238E27FC236}">
                  <a16:creationId xmlns:a16="http://schemas.microsoft.com/office/drawing/2014/main" id="{E34E1AF5-DFEB-2458-829D-8C861921F9B5}"/>
                </a:ext>
              </a:extLst>
            </p:cNvPr>
            <p:cNvSpPr/>
            <p:nvPr/>
          </p:nvSpPr>
          <p:spPr>
            <a:xfrm>
              <a:off x="14301000" y="564075"/>
              <a:ext cx="31350" cy="30200"/>
            </a:xfrm>
            <a:custGeom>
              <a:avLst/>
              <a:gdLst/>
              <a:ahLst/>
              <a:cxnLst/>
              <a:rect l="l" t="t" r="r" b="b"/>
              <a:pathLst>
                <a:path w="1254" h="1208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187"/>
                    <a:pt x="136" y="367"/>
                    <a:pt x="225" y="542"/>
                  </a:cubicBezTo>
                  <a:cubicBezTo>
                    <a:pt x="267" y="630"/>
                    <a:pt x="314" y="715"/>
                    <a:pt x="360" y="799"/>
                  </a:cubicBezTo>
                  <a:cubicBezTo>
                    <a:pt x="407" y="883"/>
                    <a:pt x="456" y="966"/>
                    <a:pt x="507" y="1048"/>
                  </a:cubicBezTo>
                  <a:lnTo>
                    <a:pt x="603" y="1208"/>
                  </a:lnTo>
                  <a:lnTo>
                    <a:pt x="708" y="1052"/>
                  </a:lnTo>
                  <a:cubicBezTo>
                    <a:pt x="760" y="972"/>
                    <a:pt x="814" y="892"/>
                    <a:pt x="863" y="808"/>
                  </a:cubicBezTo>
                  <a:cubicBezTo>
                    <a:pt x="911" y="725"/>
                    <a:pt x="964" y="643"/>
                    <a:pt x="1009" y="558"/>
                  </a:cubicBezTo>
                  <a:cubicBezTo>
                    <a:pt x="1105" y="386"/>
                    <a:pt x="1186" y="208"/>
                    <a:pt x="1253" y="25"/>
                  </a:cubicBezTo>
                  <a:lnTo>
                    <a:pt x="1253" y="25"/>
                  </a:lnTo>
                  <a:cubicBezTo>
                    <a:pt x="1109" y="156"/>
                    <a:pt x="975" y="300"/>
                    <a:pt x="853" y="453"/>
                  </a:cubicBezTo>
                  <a:cubicBezTo>
                    <a:pt x="791" y="527"/>
                    <a:pt x="733" y="606"/>
                    <a:pt x="676" y="683"/>
                  </a:cubicBezTo>
                  <a:cubicBezTo>
                    <a:pt x="655" y="711"/>
                    <a:pt x="634" y="740"/>
                    <a:pt x="613" y="770"/>
                  </a:cubicBezTo>
                  <a:lnTo>
                    <a:pt x="613" y="770"/>
                  </a:lnTo>
                  <a:cubicBezTo>
                    <a:pt x="593" y="739"/>
                    <a:pt x="573" y="709"/>
                    <a:pt x="552" y="680"/>
                  </a:cubicBezTo>
                  <a:cubicBezTo>
                    <a:pt x="495" y="601"/>
                    <a:pt x="443" y="520"/>
                    <a:pt x="383" y="444"/>
                  </a:cubicBezTo>
                  <a:cubicBezTo>
                    <a:pt x="268" y="286"/>
                    <a:pt x="140" y="13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882;p44">
              <a:extLst>
                <a:ext uri="{FF2B5EF4-FFF2-40B4-BE49-F238E27FC236}">
                  <a16:creationId xmlns:a16="http://schemas.microsoft.com/office/drawing/2014/main" id="{C8251D1D-34E2-2B93-FE7B-48487654C759}"/>
                </a:ext>
              </a:extLst>
            </p:cNvPr>
            <p:cNvSpPr/>
            <p:nvPr/>
          </p:nvSpPr>
          <p:spPr>
            <a:xfrm>
              <a:off x="14313475" y="555425"/>
              <a:ext cx="6100" cy="33250"/>
            </a:xfrm>
            <a:custGeom>
              <a:avLst/>
              <a:gdLst/>
              <a:ahLst/>
              <a:cxnLst/>
              <a:rect l="l" t="t" r="r" b="b"/>
              <a:pathLst>
                <a:path w="244" h="1330" extrusionOk="0">
                  <a:moveTo>
                    <a:pt x="135" y="0"/>
                  </a:moveTo>
                  <a:cubicBezTo>
                    <a:pt x="88" y="106"/>
                    <a:pt x="55" y="217"/>
                    <a:pt x="36" y="330"/>
                  </a:cubicBezTo>
                  <a:cubicBezTo>
                    <a:pt x="15" y="441"/>
                    <a:pt x="5" y="552"/>
                    <a:pt x="4" y="664"/>
                  </a:cubicBezTo>
                  <a:cubicBezTo>
                    <a:pt x="1" y="774"/>
                    <a:pt x="7" y="886"/>
                    <a:pt x="23" y="997"/>
                  </a:cubicBezTo>
                  <a:cubicBezTo>
                    <a:pt x="37" y="1110"/>
                    <a:pt x="66" y="1224"/>
                    <a:pt x="110" y="1330"/>
                  </a:cubicBezTo>
                  <a:cubicBezTo>
                    <a:pt x="158" y="1225"/>
                    <a:pt x="191" y="1113"/>
                    <a:pt x="210" y="1000"/>
                  </a:cubicBezTo>
                  <a:cubicBezTo>
                    <a:pt x="229" y="890"/>
                    <a:pt x="239" y="778"/>
                    <a:pt x="242" y="668"/>
                  </a:cubicBezTo>
                  <a:cubicBezTo>
                    <a:pt x="244" y="556"/>
                    <a:pt x="238" y="445"/>
                    <a:pt x="222" y="335"/>
                  </a:cubicBezTo>
                  <a:cubicBezTo>
                    <a:pt x="207" y="220"/>
                    <a:pt x="178" y="108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883;p44">
              <a:extLst>
                <a:ext uri="{FF2B5EF4-FFF2-40B4-BE49-F238E27FC236}">
                  <a16:creationId xmlns:a16="http://schemas.microsoft.com/office/drawing/2014/main" id="{2C1C00A1-18EF-4CFB-2057-291A40676897}"/>
                </a:ext>
              </a:extLst>
            </p:cNvPr>
            <p:cNvSpPr/>
            <p:nvPr/>
          </p:nvSpPr>
          <p:spPr>
            <a:xfrm>
              <a:off x="14311875" y="735400"/>
              <a:ext cx="30625" cy="31325"/>
            </a:xfrm>
            <a:custGeom>
              <a:avLst/>
              <a:gdLst/>
              <a:ahLst/>
              <a:cxnLst/>
              <a:rect l="l" t="t" r="r" b="b"/>
              <a:pathLst>
                <a:path w="1225" h="1253" extrusionOk="0">
                  <a:moveTo>
                    <a:pt x="57" y="0"/>
                  </a:moveTo>
                  <a:cubicBezTo>
                    <a:pt x="185" y="148"/>
                    <a:pt x="325" y="285"/>
                    <a:pt x="475" y="410"/>
                  </a:cubicBezTo>
                  <a:cubicBezTo>
                    <a:pt x="548" y="476"/>
                    <a:pt x="625" y="534"/>
                    <a:pt x="700" y="594"/>
                  </a:cubicBezTo>
                  <a:cubicBezTo>
                    <a:pt x="729" y="616"/>
                    <a:pt x="757" y="637"/>
                    <a:pt x="786" y="659"/>
                  </a:cubicBezTo>
                  <a:lnTo>
                    <a:pt x="786" y="659"/>
                  </a:lnTo>
                  <a:cubicBezTo>
                    <a:pt x="755" y="678"/>
                    <a:pt x="724" y="697"/>
                    <a:pt x="695" y="717"/>
                  </a:cubicBezTo>
                  <a:cubicBezTo>
                    <a:pt x="615" y="772"/>
                    <a:pt x="533" y="823"/>
                    <a:pt x="455" y="882"/>
                  </a:cubicBezTo>
                  <a:cubicBezTo>
                    <a:pt x="293" y="992"/>
                    <a:pt x="142" y="1117"/>
                    <a:pt x="1" y="1252"/>
                  </a:cubicBezTo>
                  <a:cubicBezTo>
                    <a:pt x="188" y="1196"/>
                    <a:pt x="372" y="1126"/>
                    <a:pt x="548" y="1040"/>
                  </a:cubicBezTo>
                  <a:cubicBezTo>
                    <a:pt x="636" y="1001"/>
                    <a:pt x="722" y="956"/>
                    <a:pt x="808" y="912"/>
                  </a:cubicBezTo>
                  <a:cubicBezTo>
                    <a:pt x="894" y="867"/>
                    <a:pt x="978" y="820"/>
                    <a:pt x="1061" y="772"/>
                  </a:cubicBezTo>
                  <a:lnTo>
                    <a:pt x="1224" y="679"/>
                  </a:lnTo>
                  <a:lnTo>
                    <a:pt x="1070" y="572"/>
                  </a:lnTo>
                  <a:cubicBezTo>
                    <a:pt x="991" y="516"/>
                    <a:pt x="913" y="460"/>
                    <a:pt x="831" y="410"/>
                  </a:cubicBezTo>
                  <a:cubicBezTo>
                    <a:pt x="748" y="359"/>
                    <a:pt x="668" y="306"/>
                    <a:pt x="583" y="259"/>
                  </a:cubicBezTo>
                  <a:cubicBezTo>
                    <a:pt x="415" y="159"/>
                    <a:pt x="239" y="71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884;p44">
              <a:extLst>
                <a:ext uri="{FF2B5EF4-FFF2-40B4-BE49-F238E27FC236}">
                  <a16:creationId xmlns:a16="http://schemas.microsoft.com/office/drawing/2014/main" id="{51078E04-6FCD-9ED8-21F5-C7EB7FBE3D08}"/>
                </a:ext>
              </a:extLst>
            </p:cNvPr>
            <p:cNvSpPr/>
            <p:nvPr/>
          </p:nvSpPr>
          <p:spPr>
            <a:xfrm>
              <a:off x="14303675" y="748375"/>
              <a:ext cx="33225" cy="6100"/>
            </a:xfrm>
            <a:custGeom>
              <a:avLst/>
              <a:gdLst/>
              <a:ahLst/>
              <a:cxnLst/>
              <a:rect l="l" t="t" r="r" b="b"/>
              <a:pathLst>
                <a:path w="1329" h="244" extrusionOk="0">
                  <a:moveTo>
                    <a:pt x="571" y="1"/>
                  </a:moveTo>
                  <a:cubicBezTo>
                    <a:pt x="493" y="1"/>
                    <a:pt x="415" y="5"/>
                    <a:pt x="337" y="13"/>
                  </a:cubicBezTo>
                  <a:cubicBezTo>
                    <a:pt x="221" y="25"/>
                    <a:pt x="109" y="51"/>
                    <a:pt x="0" y="92"/>
                  </a:cubicBezTo>
                  <a:cubicBezTo>
                    <a:pt x="105" y="141"/>
                    <a:pt x="214" y="179"/>
                    <a:pt x="327" y="201"/>
                  </a:cubicBezTo>
                  <a:cubicBezTo>
                    <a:pt x="469" y="229"/>
                    <a:pt x="612" y="243"/>
                    <a:pt x="755" y="243"/>
                  </a:cubicBezTo>
                  <a:cubicBezTo>
                    <a:pt x="834" y="243"/>
                    <a:pt x="913" y="239"/>
                    <a:pt x="992" y="230"/>
                  </a:cubicBezTo>
                  <a:cubicBezTo>
                    <a:pt x="1107" y="219"/>
                    <a:pt x="1220" y="192"/>
                    <a:pt x="1328" y="152"/>
                  </a:cubicBezTo>
                  <a:cubicBezTo>
                    <a:pt x="1225" y="101"/>
                    <a:pt x="1114" y="64"/>
                    <a:pt x="1001" y="43"/>
                  </a:cubicBezTo>
                  <a:cubicBezTo>
                    <a:pt x="892" y="21"/>
                    <a:pt x="781" y="8"/>
                    <a:pt x="671" y="3"/>
                  </a:cubicBezTo>
                  <a:cubicBezTo>
                    <a:pt x="637" y="2"/>
                    <a:pt x="604" y="1"/>
                    <a:pt x="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885;p44">
              <a:extLst>
                <a:ext uri="{FF2B5EF4-FFF2-40B4-BE49-F238E27FC236}">
                  <a16:creationId xmlns:a16="http://schemas.microsoft.com/office/drawing/2014/main" id="{894C24FF-709C-F630-1E98-4655DF986A41}"/>
                </a:ext>
              </a:extLst>
            </p:cNvPr>
            <p:cNvSpPr/>
            <p:nvPr/>
          </p:nvSpPr>
          <p:spPr>
            <a:xfrm>
              <a:off x="14678925" y="551525"/>
              <a:ext cx="32125" cy="32325"/>
            </a:xfrm>
            <a:custGeom>
              <a:avLst/>
              <a:gdLst/>
              <a:ahLst/>
              <a:cxnLst/>
              <a:rect l="l" t="t" r="r" b="b"/>
              <a:pathLst>
                <a:path w="1285" h="1293" extrusionOk="0">
                  <a:moveTo>
                    <a:pt x="391" y="1"/>
                  </a:moveTo>
                  <a:cubicBezTo>
                    <a:pt x="308" y="178"/>
                    <a:pt x="239" y="361"/>
                    <a:pt x="183" y="549"/>
                  </a:cubicBezTo>
                  <a:cubicBezTo>
                    <a:pt x="153" y="641"/>
                    <a:pt x="130" y="735"/>
                    <a:pt x="105" y="828"/>
                  </a:cubicBezTo>
                  <a:cubicBezTo>
                    <a:pt x="80" y="921"/>
                    <a:pt x="60" y="1016"/>
                    <a:pt x="39" y="1110"/>
                  </a:cubicBezTo>
                  <a:lnTo>
                    <a:pt x="0" y="1292"/>
                  </a:lnTo>
                  <a:lnTo>
                    <a:pt x="182" y="1250"/>
                  </a:lnTo>
                  <a:cubicBezTo>
                    <a:pt x="275" y="1228"/>
                    <a:pt x="370" y="1209"/>
                    <a:pt x="463" y="1180"/>
                  </a:cubicBezTo>
                  <a:cubicBezTo>
                    <a:pt x="556" y="1151"/>
                    <a:pt x="650" y="1129"/>
                    <a:pt x="740" y="1097"/>
                  </a:cubicBezTo>
                  <a:cubicBezTo>
                    <a:pt x="927" y="1039"/>
                    <a:pt x="1110" y="966"/>
                    <a:pt x="1285" y="879"/>
                  </a:cubicBezTo>
                  <a:cubicBezTo>
                    <a:pt x="1260" y="879"/>
                    <a:pt x="1235" y="878"/>
                    <a:pt x="1210" y="878"/>
                  </a:cubicBezTo>
                  <a:cubicBezTo>
                    <a:pt x="1039" y="878"/>
                    <a:pt x="869" y="891"/>
                    <a:pt x="700" y="916"/>
                  </a:cubicBezTo>
                  <a:cubicBezTo>
                    <a:pt x="602" y="926"/>
                    <a:pt x="508" y="943"/>
                    <a:pt x="413" y="959"/>
                  </a:cubicBezTo>
                  <a:cubicBezTo>
                    <a:pt x="378" y="966"/>
                    <a:pt x="342" y="972"/>
                    <a:pt x="307" y="979"/>
                  </a:cubicBezTo>
                  <a:lnTo>
                    <a:pt x="307" y="979"/>
                  </a:lnTo>
                  <a:cubicBezTo>
                    <a:pt x="314" y="944"/>
                    <a:pt x="320" y="909"/>
                    <a:pt x="324" y="873"/>
                  </a:cubicBezTo>
                  <a:cubicBezTo>
                    <a:pt x="338" y="777"/>
                    <a:pt x="355" y="683"/>
                    <a:pt x="365" y="585"/>
                  </a:cubicBezTo>
                  <a:cubicBezTo>
                    <a:pt x="390" y="392"/>
                    <a:pt x="399" y="196"/>
                    <a:pt x="391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886;p44">
              <a:extLst>
                <a:ext uri="{FF2B5EF4-FFF2-40B4-BE49-F238E27FC236}">
                  <a16:creationId xmlns:a16="http://schemas.microsoft.com/office/drawing/2014/main" id="{782E4C08-F951-8BA7-8817-4B786C35003E}"/>
                </a:ext>
              </a:extLst>
            </p:cNvPr>
            <p:cNvSpPr/>
            <p:nvPr/>
          </p:nvSpPr>
          <p:spPr>
            <a:xfrm>
              <a:off x="14682800" y="556150"/>
              <a:ext cx="23350" cy="23700"/>
            </a:xfrm>
            <a:custGeom>
              <a:avLst/>
              <a:gdLst/>
              <a:ahLst/>
              <a:cxnLst/>
              <a:rect l="l" t="t" r="r" b="b"/>
              <a:pathLst>
                <a:path w="934" h="948" extrusionOk="0">
                  <a:moveTo>
                    <a:pt x="933" y="0"/>
                  </a:moveTo>
                  <a:lnTo>
                    <a:pt x="933" y="0"/>
                  </a:lnTo>
                  <a:cubicBezTo>
                    <a:pt x="827" y="44"/>
                    <a:pt x="727" y="102"/>
                    <a:pt x="633" y="172"/>
                  </a:cubicBezTo>
                  <a:cubicBezTo>
                    <a:pt x="545" y="237"/>
                    <a:pt x="460" y="310"/>
                    <a:pt x="382" y="390"/>
                  </a:cubicBezTo>
                  <a:cubicBezTo>
                    <a:pt x="303" y="469"/>
                    <a:pt x="232" y="553"/>
                    <a:pt x="167" y="645"/>
                  </a:cubicBezTo>
                  <a:cubicBezTo>
                    <a:pt x="98" y="738"/>
                    <a:pt x="43" y="840"/>
                    <a:pt x="1" y="947"/>
                  </a:cubicBezTo>
                  <a:cubicBezTo>
                    <a:pt x="107" y="904"/>
                    <a:pt x="209" y="845"/>
                    <a:pt x="300" y="776"/>
                  </a:cubicBezTo>
                  <a:cubicBezTo>
                    <a:pt x="391" y="710"/>
                    <a:pt x="473" y="636"/>
                    <a:pt x="552" y="557"/>
                  </a:cubicBezTo>
                  <a:cubicBezTo>
                    <a:pt x="631" y="479"/>
                    <a:pt x="702" y="393"/>
                    <a:pt x="767" y="303"/>
                  </a:cubicBezTo>
                  <a:cubicBezTo>
                    <a:pt x="836" y="210"/>
                    <a:pt x="891" y="108"/>
                    <a:pt x="933" y="0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887;p44">
              <a:extLst>
                <a:ext uri="{FF2B5EF4-FFF2-40B4-BE49-F238E27FC236}">
                  <a16:creationId xmlns:a16="http://schemas.microsoft.com/office/drawing/2014/main" id="{ABEFE2FE-13C5-A9FA-9883-74DF7E5E66A8}"/>
                </a:ext>
              </a:extLst>
            </p:cNvPr>
            <p:cNvSpPr/>
            <p:nvPr/>
          </p:nvSpPr>
          <p:spPr>
            <a:xfrm>
              <a:off x="14695175" y="727325"/>
              <a:ext cx="30100" cy="31325"/>
            </a:xfrm>
            <a:custGeom>
              <a:avLst/>
              <a:gdLst/>
              <a:ahLst/>
              <a:cxnLst/>
              <a:rect l="l" t="t" r="r" b="b"/>
              <a:pathLst>
                <a:path w="1204" h="1253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1019" y="61"/>
                    <a:pt x="838" y="138"/>
                    <a:pt x="664" y="228"/>
                  </a:cubicBezTo>
                  <a:cubicBezTo>
                    <a:pt x="576" y="269"/>
                    <a:pt x="493" y="317"/>
                    <a:pt x="408" y="364"/>
                  </a:cubicBezTo>
                  <a:cubicBezTo>
                    <a:pt x="323" y="412"/>
                    <a:pt x="242" y="461"/>
                    <a:pt x="159" y="512"/>
                  </a:cubicBezTo>
                  <a:lnTo>
                    <a:pt x="0" y="610"/>
                  </a:lnTo>
                  <a:lnTo>
                    <a:pt x="156" y="713"/>
                  </a:lnTo>
                  <a:cubicBezTo>
                    <a:pt x="237" y="765"/>
                    <a:pt x="317" y="819"/>
                    <a:pt x="400" y="867"/>
                  </a:cubicBezTo>
                  <a:cubicBezTo>
                    <a:pt x="485" y="915"/>
                    <a:pt x="566" y="966"/>
                    <a:pt x="653" y="1011"/>
                  </a:cubicBezTo>
                  <a:cubicBezTo>
                    <a:pt x="825" y="1106"/>
                    <a:pt x="1003" y="1186"/>
                    <a:pt x="1187" y="1253"/>
                  </a:cubicBezTo>
                  <a:cubicBezTo>
                    <a:pt x="1055" y="1109"/>
                    <a:pt x="911" y="976"/>
                    <a:pt x="755" y="855"/>
                  </a:cubicBezTo>
                  <a:cubicBezTo>
                    <a:pt x="681" y="793"/>
                    <a:pt x="604" y="736"/>
                    <a:pt x="525" y="679"/>
                  </a:cubicBezTo>
                  <a:cubicBezTo>
                    <a:pt x="497" y="658"/>
                    <a:pt x="467" y="637"/>
                    <a:pt x="438" y="616"/>
                  </a:cubicBezTo>
                  <a:lnTo>
                    <a:pt x="438" y="616"/>
                  </a:lnTo>
                  <a:cubicBezTo>
                    <a:pt x="468" y="596"/>
                    <a:pt x="498" y="575"/>
                    <a:pt x="527" y="554"/>
                  </a:cubicBezTo>
                  <a:cubicBezTo>
                    <a:pt x="605" y="499"/>
                    <a:pt x="685" y="445"/>
                    <a:pt x="763" y="386"/>
                  </a:cubicBezTo>
                  <a:cubicBezTo>
                    <a:pt x="920" y="268"/>
                    <a:pt x="1067" y="140"/>
                    <a:pt x="1203" y="0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888;p44">
              <a:extLst>
                <a:ext uri="{FF2B5EF4-FFF2-40B4-BE49-F238E27FC236}">
                  <a16:creationId xmlns:a16="http://schemas.microsoft.com/office/drawing/2014/main" id="{547621C2-D002-85B4-FAD2-644F0AC81B23}"/>
                </a:ext>
              </a:extLst>
            </p:cNvPr>
            <p:cNvSpPr/>
            <p:nvPr/>
          </p:nvSpPr>
          <p:spPr>
            <a:xfrm>
              <a:off x="14700725" y="739850"/>
              <a:ext cx="33275" cy="6025"/>
            </a:xfrm>
            <a:custGeom>
              <a:avLst/>
              <a:gdLst/>
              <a:ahLst/>
              <a:cxnLst/>
              <a:rect l="l" t="t" r="r" b="b"/>
              <a:pathLst>
                <a:path w="1331" h="241" extrusionOk="0">
                  <a:moveTo>
                    <a:pt x="639" y="1"/>
                  </a:moveTo>
                  <a:cubicBezTo>
                    <a:pt x="537" y="1"/>
                    <a:pt x="435" y="8"/>
                    <a:pt x="334" y="23"/>
                  </a:cubicBezTo>
                  <a:cubicBezTo>
                    <a:pt x="219" y="37"/>
                    <a:pt x="107" y="68"/>
                    <a:pt x="1" y="112"/>
                  </a:cubicBezTo>
                  <a:cubicBezTo>
                    <a:pt x="106" y="158"/>
                    <a:pt x="218" y="192"/>
                    <a:pt x="331" y="210"/>
                  </a:cubicBezTo>
                  <a:cubicBezTo>
                    <a:pt x="450" y="230"/>
                    <a:pt x="572" y="240"/>
                    <a:pt x="692" y="240"/>
                  </a:cubicBezTo>
                  <a:cubicBezTo>
                    <a:pt x="794" y="240"/>
                    <a:pt x="896" y="233"/>
                    <a:pt x="996" y="219"/>
                  </a:cubicBezTo>
                  <a:cubicBezTo>
                    <a:pt x="1111" y="203"/>
                    <a:pt x="1223" y="173"/>
                    <a:pt x="1330" y="129"/>
                  </a:cubicBezTo>
                  <a:cubicBezTo>
                    <a:pt x="1224" y="82"/>
                    <a:pt x="1114" y="50"/>
                    <a:pt x="999" y="31"/>
                  </a:cubicBezTo>
                  <a:cubicBezTo>
                    <a:pt x="890" y="13"/>
                    <a:pt x="778" y="2"/>
                    <a:pt x="667" y="1"/>
                  </a:cubicBezTo>
                  <a:cubicBezTo>
                    <a:pt x="658" y="1"/>
                    <a:pt x="648" y="1"/>
                    <a:pt x="639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889;p44">
              <a:extLst>
                <a:ext uri="{FF2B5EF4-FFF2-40B4-BE49-F238E27FC236}">
                  <a16:creationId xmlns:a16="http://schemas.microsoft.com/office/drawing/2014/main" id="{29364DA8-7508-F103-BE3E-769A874FCA3C}"/>
                </a:ext>
              </a:extLst>
            </p:cNvPr>
            <p:cNvSpPr/>
            <p:nvPr/>
          </p:nvSpPr>
          <p:spPr>
            <a:xfrm>
              <a:off x="14363875" y="779875"/>
              <a:ext cx="300525" cy="166825"/>
            </a:xfrm>
            <a:custGeom>
              <a:avLst/>
              <a:gdLst/>
              <a:ahLst/>
              <a:cxnLst/>
              <a:rect l="l" t="t" r="r" b="b"/>
              <a:pathLst>
                <a:path w="12021" h="6673" extrusionOk="0">
                  <a:moveTo>
                    <a:pt x="71" y="0"/>
                  </a:moveTo>
                  <a:cubicBezTo>
                    <a:pt x="1" y="0"/>
                    <a:pt x="71" y="513"/>
                    <a:pt x="225" y="1244"/>
                  </a:cubicBezTo>
                  <a:cubicBezTo>
                    <a:pt x="308" y="1644"/>
                    <a:pt x="415" y="2108"/>
                    <a:pt x="539" y="2588"/>
                  </a:cubicBezTo>
                  <a:cubicBezTo>
                    <a:pt x="594" y="2797"/>
                    <a:pt x="651" y="3010"/>
                    <a:pt x="711" y="3222"/>
                  </a:cubicBezTo>
                  <a:cubicBezTo>
                    <a:pt x="788" y="3503"/>
                    <a:pt x="869" y="3783"/>
                    <a:pt x="954" y="4051"/>
                  </a:cubicBezTo>
                  <a:cubicBezTo>
                    <a:pt x="1271" y="5066"/>
                    <a:pt x="1610" y="5925"/>
                    <a:pt x="1876" y="6106"/>
                  </a:cubicBezTo>
                  <a:cubicBezTo>
                    <a:pt x="2605" y="6613"/>
                    <a:pt x="4846" y="6672"/>
                    <a:pt x="6010" y="6672"/>
                  </a:cubicBezTo>
                  <a:cubicBezTo>
                    <a:pt x="7175" y="6672"/>
                    <a:pt x="9417" y="6613"/>
                    <a:pt x="10144" y="6106"/>
                  </a:cubicBezTo>
                  <a:cubicBezTo>
                    <a:pt x="10410" y="5925"/>
                    <a:pt x="10750" y="5066"/>
                    <a:pt x="11067" y="4051"/>
                  </a:cubicBezTo>
                  <a:cubicBezTo>
                    <a:pt x="11150" y="3783"/>
                    <a:pt x="11232" y="3503"/>
                    <a:pt x="11309" y="3222"/>
                  </a:cubicBezTo>
                  <a:cubicBezTo>
                    <a:pt x="11370" y="3010"/>
                    <a:pt x="11425" y="2797"/>
                    <a:pt x="11482" y="2588"/>
                  </a:cubicBezTo>
                  <a:cubicBezTo>
                    <a:pt x="11604" y="2108"/>
                    <a:pt x="11712" y="1644"/>
                    <a:pt x="11796" y="1245"/>
                  </a:cubicBezTo>
                  <a:cubicBezTo>
                    <a:pt x="11949" y="513"/>
                    <a:pt x="12020" y="0"/>
                    <a:pt x="11949" y="0"/>
                  </a:cubicBezTo>
                  <a:close/>
                </a:path>
              </a:pathLst>
            </a:custGeom>
            <a:solidFill>
              <a:srgbClr val="FF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890;p44">
              <a:extLst>
                <a:ext uri="{FF2B5EF4-FFF2-40B4-BE49-F238E27FC236}">
                  <a16:creationId xmlns:a16="http://schemas.microsoft.com/office/drawing/2014/main" id="{F836DB83-02F1-A114-15D0-BDFED613FDA7}"/>
                </a:ext>
              </a:extLst>
            </p:cNvPr>
            <p:cNvSpPr/>
            <p:nvPr/>
          </p:nvSpPr>
          <p:spPr>
            <a:xfrm>
              <a:off x="14363875" y="779875"/>
              <a:ext cx="300475" cy="166825"/>
            </a:xfrm>
            <a:custGeom>
              <a:avLst/>
              <a:gdLst/>
              <a:ahLst/>
              <a:cxnLst/>
              <a:rect l="l" t="t" r="r" b="b"/>
              <a:pathLst>
                <a:path w="12019" h="6673" extrusionOk="0">
                  <a:moveTo>
                    <a:pt x="1" y="0"/>
                  </a:moveTo>
                  <a:lnTo>
                    <a:pt x="1" y="6672"/>
                  </a:lnTo>
                  <a:lnTo>
                    <a:pt x="12019" y="6672"/>
                  </a:lnTo>
                  <a:lnTo>
                    <a:pt x="120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891;p44">
              <a:extLst>
                <a:ext uri="{FF2B5EF4-FFF2-40B4-BE49-F238E27FC236}">
                  <a16:creationId xmlns:a16="http://schemas.microsoft.com/office/drawing/2014/main" id="{A5E2AC37-E3B2-B54E-D63A-D13304BDF6A8}"/>
                </a:ext>
              </a:extLst>
            </p:cNvPr>
            <p:cNvSpPr/>
            <p:nvPr/>
          </p:nvSpPr>
          <p:spPr>
            <a:xfrm>
              <a:off x="14393275" y="742400"/>
              <a:ext cx="241700" cy="241750"/>
            </a:xfrm>
            <a:custGeom>
              <a:avLst/>
              <a:gdLst/>
              <a:ahLst/>
              <a:cxnLst/>
              <a:rect l="l" t="t" r="r" b="b"/>
              <a:pathLst>
                <a:path w="9668" h="9670" extrusionOk="0">
                  <a:moveTo>
                    <a:pt x="4834" y="1"/>
                  </a:moveTo>
                  <a:cubicBezTo>
                    <a:pt x="2165" y="1"/>
                    <a:pt x="0" y="2165"/>
                    <a:pt x="0" y="4836"/>
                  </a:cubicBezTo>
                  <a:cubicBezTo>
                    <a:pt x="0" y="7505"/>
                    <a:pt x="2165" y="9669"/>
                    <a:pt x="4834" y="9669"/>
                  </a:cubicBezTo>
                  <a:cubicBezTo>
                    <a:pt x="7503" y="9669"/>
                    <a:pt x="9667" y="7505"/>
                    <a:pt x="9667" y="4836"/>
                  </a:cubicBezTo>
                  <a:cubicBezTo>
                    <a:pt x="9667" y="2165"/>
                    <a:pt x="7503" y="1"/>
                    <a:pt x="4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892;p44">
              <a:extLst>
                <a:ext uri="{FF2B5EF4-FFF2-40B4-BE49-F238E27FC236}">
                  <a16:creationId xmlns:a16="http://schemas.microsoft.com/office/drawing/2014/main" id="{A4F8C1DE-7980-DA6F-2969-F20C128A6BB6}"/>
                </a:ext>
              </a:extLst>
            </p:cNvPr>
            <p:cNvSpPr/>
            <p:nvPr/>
          </p:nvSpPr>
          <p:spPr>
            <a:xfrm>
              <a:off x="14453700" y="802850"/>
              <a:ext cx="120875" cy="120850"/>
            </a:xfrm>
            <a:custGeom>
              <a:avLst/>
              <a:gdLst/>
              <a:ahLst/>
              <a:cxnLst/>
              <a:rect l="l" t="t" r="r" b="b"/>
              <a:pathLst>
                <a:path w="4835" h="4834" extrusionOk="0">
                  <a:moveTo>
                    <a:pt x="2417" y="0"/>
                  </a:moveTo>
                  <a:cubicBezTo>
                    <a:pt x="1081" y="0"/>
                    <a:pt x="1" y="1083"/>
                    <a:pt x="1" y="2418"/>
                  </a:cubicBezTo>
                  <a:cubicBezTo>
                    <a:pt x="1" y="3752"/>
                    <a:pt x="1081" y="4834"/>
                    <a:pt x="2417" y="4834"/>
                  </a:cubicBezTo>
                  <a:cubicBezTo>
                    <a:pt x="3752" y="4834"/>
                    <a:pt x="4834" y="3752"/>
                    <a:pt x="4834" y="2418"/>
                  </a:cubicBezTo>
                  <a:cubicBezTo>
                    <a:pt x="4834" y="1083"/>
                    <a:pt x="3752" y="0"/>
                    <a:pt x="2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893;p44">
              <a:extLst>
                <a:ext uri="{FF2B5EF4-FFF2-40B4-BE49-F238E27FC236}">
                  <a16:creationId xmlns:a16="http://schemas.microsoft.com/office/drawing/2014/main" id="{C7B38542-C9E8-9CE6-DF3D-459CC8DFBA28}"/>
                </a:ext>
              </a:extLst>
            </p:cNvPr>
            <p:cNvSpPr/>
            <p:nvPr/>
          </p:nvSpPr>
          <p:spPr>
            <a:xfrm>
              <a:off x="14275225" y="977025"/>
              <a:ext cx="771050" cy="1503950"/>
            </a:xfrm>
            <a:custGeom>
              <a:avLst/>
              <a:gdLst/>
              <a:ahLst/>
              <a:cxnLst/>
              <a:rect l="l" t="t" r="r" b="b"/>
              <a:pathLst>
                <a:path w="30842" h="60158" extrusionOk="0">
                  <a:moveTo>
                    <a:pt x="1" y="1"/>
                  </a:moveTo>
                  <a:lnTo>
                    <a:pt x="1" y="60157"/>
                  </a:lnTo>
                  <a:lnTo>
                    <a:pt x="30841" y="60157"/>
                  </a:lnTo>
                  <a:lnTo>
                    <a:pt x="308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894;p44">
              <a:extLst>
                <a:ext uri="{FF2B5EF4-FFF2-40B4-BE49-F238E27FC236}">
                  <a16:creationId xmlns:a16="http://schemas.microsoft.com/office/drawing/2014/main" id="{69DDDFA3-B14F-6A66-065A-31E5971B0636}"/>
                </a:ext>
              </a:extLst>
            </p:cNvPr>
            <p:cNvSpPr/>
            <p:nvPr/>
          </p:nvSpPr>
          <p:spPr>
            <a:xfrm>
              <a:off x="14237850" y="941566"/>
              <a:ext cx="845800" cy="39625"/>
            </a:xfrm>
            <a:custGeom>
              <a:avLst/>
              <a:gdLst/>
              <a:ahLst/>
              <a:cxnLst/>
              <a:rect l="l" t="t" r="r" b="b"/>
              <a:pathLst>
                <a:path w="33832" h="1585" extrusionOk="0">
                  <a:moveTo>
                    <a:pt x="0" y="1"/>
                  </a:moveTo>
                  <a:lnTo>
                    <a:pt x="0" y="1585"/>
                  </a:lnTo>
                  <a:lnTo>
                    <a:pt x="33831" y="1585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895;p44">
              <a:extLst>
                <a:ext uri="{FF2B5EF4-FFF2-40B4-BE49-F238E27FC236}">
                  <a16:creationId xmlns:a16="http://schemas.microsoft.com/office/drawing/2014/main" id="{EE85F431-C91A-0E29-016F-7C7D8C122ADC}"/>
                </a:ext>
              </a:extLst>
            </p:cNvPr>
            <p:cNvSpPr/>
            <p:nvPr/>
          </p:nvSpPr>
          <p:spPr>
            <a:xfrm>
              <a:off x="15083625" y="937425"/>
              <a:ext cx="266000" cy="39625"/>
            </a:xfrm>
            <a:custGeom>
              <a:avLst/>
              <a:gdLst/>
              <a:ahLst/>
              <a:cxnLst/>
              <a:rect l="l" t="t" r="r" b="b"/>
              <a:pathLst>
                <a:path w="10640" h="1585" extrusionOk="0">
                  <a:moveTo>
                    <a:pt x="0" y="1"/>
                  </a:moveTo>
                  <a:lnTo>
                    <a:pt x="0" y="1585"/>
                  </a:lnTo>
                  <a:lnTo>
                    <a:pt x="10639" y="1585"/>
                  </a:lnTo>
                  <a:lnTo>
                    <a:pt x="10639" y="1"/>
                  </a:ln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896;p44">
              <a:extLst>
                <a:ext uri="{FF2B5EF4-FFF2-40B4-BE49-F238E27FC236}">
                  <a16:creationId xmlns:a16="http://schemas.microsoft.com/office/drawing/2014/main" id="{6C10B12C-49E0-8106-C458-CEF19B000C54}"/>
                </a:ext>
              </a:extLst>
            </p:cNvPr>
            <p:cNvSpPr/>
            <p:nvPr/>
          </p:nvSpPr>
          <p:spPr>
            <a:xfrm>
              <a:off x="15046250" y="977025"/>
              <a:ext cx="261250" cy="1503950"/>
            </a:xfrm>
            <a:custGeom>
              <a:avLst/>
              <a:gdLst/>
              <a:ahLst/>
              <a:cxnLst/>
              <a:rect l="l" t="t" r="r" b="b"/>
              <a:pathLst>
                <a:path w="10450" h="60158" extrusionOk="0">
                  <a:moveTo>
                    <a:pt x="0" y="1"/>
                  </a:moveTo>
                  <a:lnTo>
                    <a:pt x="0" y="60157"/>
                  </a:lnTo>
                  <a:lnTo>
                    <a:pt x="10450" y="60157"/>
                  </a:lnTo>
                  <a:lnTo>
                    <a:pt x="10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897;p44">
              <a:extLst>
                <a:ext uri="{FF2B5EF4-FFF2-40B4-BE49-F238E27FC236}">
                  <a16:creationId xmlns:a16="http://schemas.microsoft.com/office/drawing/2014/main" id="{86B4B21C-934D-5991-8A9D-F36E5F7EE91E}"/>
                </a:ext>
              </a:extLst>
            </p:cNvPr>
            <p:cNvSpPr/>
            <p:nvPr/>
          </p:nvSpPr>
          <p:spPr>
            <a:xfrm>
              <a:off x="14353525" y="1124200"/>
              <a:ext cx="614450" cy="351375"/>
            </a:xfrm>
            <a:custGeom>
              <a:avLst/>
              <a:gdLst/>
              <a:ahLst/>
              <a:cxnLst/>
              <a:rect l="l" t="t" r="r" b="b"/>
              <a:pathLst>
                <a:path w="24578" h="14055" extrusionOk="0">
                  <a:moveTo>
                    <a:pt x="24123" y="454"/>
                  </a:moveTo>
                  <a:lnTo>
                    <a:pt x="24123" y="13601"/>
                  </a:lnTo>
                  <a:lnTo>
                    <a:pt x="454" y="13601"/>
                  </a:lnTo>
                  <a:lnTo>
                    <a:pt x="454" y="454"/>
                  </a:lnTo>
                  <a:close/>
                  <a:moveTo>
                    <a:pt x="0" y="1"/>
                  </a:moveTo>
                  <a:lnTo>
                    <a:pt x="0" y="14055"/>
                  </a:lnTo>
                  <a:lnTo>
                    <a:pt x="24577" y="14055"/>
                  </a:lnTo>
                  <a:lnTo>
                    <a:pt x="24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898;p44">
              <a:extLst>
                <a:ext uri="{FF2B5EF4-FFF2-40B4-BE49-F238E27FC236}">
                  <a16:creationId xmlns:a16="http://schemas.microsoft.com/office/drawing/2014/main" id="{9B233461-6C06-4A53-4991-D24675458F8A}"/>
                </a:ext>
              </a:extLst>
            </p:cNvPr>
            <p:cNvSpPr/>
            <p:nvPr/>
          </p:nvSpPr>
          <p:spPr>
            <a:xfrm>
              <a:off x="14576300" y="1228850"/>
              <a:ext cx="117800" cy="67750"/>
            </a:xfrm>
            <a:custGeom>
              <a:avLst/>
              <a:gdLst/>
              <a:ahLst/>
              <a:cxnLst/>
              <a:rect l="l" t="t" r="r" b="b"/>
              <a:pathLst>
                <a:path w="4712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4712" y="2709"/>
                  </a:lnTo>
                  <a:lnTo>
                    <a:pt x="47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Google Shape;899;p44">
              <a:extLst>
                <a:ext uri="{FF2B5EF4-FFF2-40B4-BE49-F238E27FC236}">
                  <a16:creationId xmlns:a16="http://schemas.microsoft.com/office/drawing/2014/main" id="{EA3E37DE-D283-320E-3434-A02C4BAB2E8E}"/>
                </a:ext>
              </a:extLst>
            </p:cNvPr>
            <p:cNvSpPr/>
            <p:nvPr/>
          </p:nvSpPr>
          <p:spPr>
            <a:xfrm>
              <a:off x="14605450" y="1228325"/>
              <a:ext cx="129175" cy="68850"/>
            </a:xfrm>
            <a:custGeom>
              <a:avLst/>
              <a:gdLst/>
              <a:ahLst/>
              <a:cxnLst/>
              <a:rect l="l" t="t" r="r" b="b"/>
              <a:pathLst>
                <a:path w="5167" h="2754" extrusionOk="0">
                  <a:moveTo>
                    <a:pt x="4711" y="452"/>
                  </a:moveTo>
                  <a:lnTo>
                    <a:pt x="4711" y="2298"/>
                  </a:lnTo>
                  <a:lnTo>
                    <a:pt x="455" y="2298"/>
                  </a:lnTo>
                  <a:lnTo>
                    <a:pt x="455" y="452"/>
                  </a:lnTo>
                  <a:close/>
                  <a:moveTo>
                    <a:pt x="1" y="0"/>
                  </a:moveTo>
                  <a:lnTo>
                    <a:pt x="1" y="2754"/>
                  </a:lnTo>
                  <a:lnTo>
                    <a:pt x="5166" y="2754"/>
                  </a:lnTo>
                  <a:lnTo>
                    <a:pt x="5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Google Shape;900;p44">
              <a:extLst>
                <a:ext uri="{FF2B5EF4-FFF2-40B4-BE49-F238E27FC236}">
                  <a16:creationId xmlns:a16="http://schemas.microsoft.com/office/drawing/2014/main" id="{7201F79F-A83D-7E50-C6C2-A052B81600EA}"/>
                </a:ext>
              </a:extLst>
            </p:cNvPr>
            <p:cNvSpPr/>
            <p:nvPr/>
          </p:nvSpPr>
          <p:spPr>
            <a:xfrm>
              <a:off x="14353525" y="1553775"/>
              <a:ext cx="614450" cy="351400"/>
            </a:xfrm>
            <a:custGeom>
              <a:avLst/>
              <a:gdLst/>
              <a:ahLst/>
              <a:cxnLst/>
              <a:rect l="l" t="t" r="r" b="b"/>
              <a:pathLst>
                <a:path w="24578" h="14056" extrusionOk="0">
                  <a:moveTo>
                    <a:pt x="24123" y="455"/>
                  </a:moveTo>
                  <a:lnTo>
                    <a:pt x="24123" y="13601"/>
                  </a:lnTo>
                  <a:lnTo>
                    <a:pt x="454" y="13601"/>
                  </a:lnTo>
                  <a:lnTo>
                    <a:pt x="454" y="455"/>
                  </a:lnTo>
                  <a:close/>
                  <a:moveTo>
                    <a:pt x="0" y="1"/>
                  </a:moveTo>
                  <a:lnTo>
                    <a:pt x="0" y="14055"/>
                  </a:lnTo>
                  <a:lnTo>
                    <a:pt x="24577" y="14055"/>
                  </a:lnTo>
                  <a:lnTo>
                    <a:pt x="24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Google Shape;901;p44">
              <a:extLst>
                <a:ext uri="{FF2B5EF4-FFF2-40B4-BE49-F238E27FC236}">
                  <a16:creationId xmlns:a16="http://schemas.microsoft.com/office/drawing/2014/main" id="{71A2DCD6-F0E0-4D9A-EDA6-2A348AC70A0A}"/>
                </a:ext>
              </a:extLst>
            </p:cNvPr>
            <p:cNvSpPr/>
            <p:nvPr/>
          </p:nvSpPr>
          <p:spPr>
            <a:xfrm>
              <a:off x="14576300" y="1658450"/>
              <a:ext cx="117800" cy="67725"/>
            </a:xfrm>
            <a:custGeom>
              <a:avLst/>
              <a:gdLst/>
              <a:ahLst/>
              <a:cxnLst/>
              <a:rect l="l" t="t" r="r" b="b"/>
              <a:pathLst>
                <a:path w="4712" h="2709" extrusionOk="0">
                  <a:moveTo>
                    <a:pt x="0" y="0"/>
                  </a:moveTo>
                  <a:lnTo>
                    <a:pt x="0" y="2709"/>
                  </a:lnTo>
                  <a:lnTo>
                    <a:pt x="4712" y="2709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Google Shape;902;p44">
              <a:extLst>
                <a:ext uri="{FF2B5EF4-FFF2-40B4-BE49-F238E27FC236}">
                  <a16:creationId xmlns:a16="http://schemas.microsoft.com/office/drawing/2014/main" id="{55B039B2-A9EF-01FA-6392-33968661C196}"/>
                </a:ext>
              </a:extLst>
            </p:cNvPr>
            <p:cNvSpPr/>
            <p:nvPr/>
          </p:nvSpPr>
          <p:spPr>
            <a:xfrm>
              <a:off x="14605450" y="1657850"/>
              <a:ext cx="129175" cy="68875"/>
            </a:xfrm>
            <a:custGeom>
              <a:avLst/>
              <a:gdLst/>
              <a:ahLst/>
              <a:cxnLst/>
              <a:rect l="l" t="t" r="r" b="b"/>
              <a:pathLst>
                <a:path w="5167" h="2755" extrusionOk="0">
                  <a:moveTo>
                    <a:pt x="4711" y="456"/>
                  </a:moveTo>
                  <a:lnTo>
                    <a:pt x="4711" y="2301"/>
                  </a:lnTo>
                  <a:lnTo>
                    <a:pt x="455" y="2301"/>
                  </a:lnTo>
                  <a:lnTo>
                    <a:pt x="455" y="456"/>
                  </a:lnTo>
                  <a:close/>
                  <a:moveTo>
                    <a:pt x="1" y="1"/>
                  </a:moveTo>
                  <a:lnTo>
                    <a:pt x="1" y="2754"/>
                  </a:lnTo>
                  <a:lnTo>
                    <a:pt x="5166" y="2754"/>
                  </a:lnTo>
                  <a:lnTo>
                    <a:pt x="5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903;p44">
              <a:extLst>
                <a:ext uri="{FF2B5EF4-FFF2-40B4-BE49-F238E27FC236}">
                  <a16:creationId xmlns:a16="http://schemas.microsoft.com/office/drawing/2014/main" id="{3FE534F0-F965-8622-0598-FD75130B6283}"/>
                </a:ext>
              </a:extLst>
            </p:cNvPr>
            <p:cNvSpPr/>
            <p:nvPr/>
          </p:nvSpPr>
          <p:spPr>
            <a:xfrm>
              <a:off x="14353525" y="1983350"/>
              <a:ext cx="614450" cy="351400"/>
            </a:xfrm>
            <a:custGeom>
              <a:avLst/>
              <a:gdLst/>
              <a:ahLst/>
              <a:cxnLst/>
              <a:rect l="l" t="t" r="r" b="b"/>
              <a:pathLst>
                <a:path w="24578" h="14056" extrusionOk="0">
                  <a:moveTo>
                    <a:pt x="24123" y="455"/>
                  </a:moveTo>
                  <a:lnTo>
                    <a:pt x="24123" y="13601"/>
                  </a:lnTo>
                  <a:lnTo>
                    <a:pt x="454" y="13601"/>
                  </a:lnTo>
                  <a:lnTo>
                    <a:pt x="454" y="455"/>
                  </a:lnTo>
                  <a:close/>
                  <a:moveTo>
                    <a:pt x="0" y="1"/>
                  </a:moveTo>
                  <a:lnTo>
                    <a:pt x="0" y="14055"/>
                  </a:lnTo>
                  <a:lnTo>
                    <a:pt x="24577" y="14055"/>
                  </a:lnTo>
                  <a:lnTo>
                    <a:pt x="24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904;p44">
              <a:extLst>
                <a:ext uri="{FF2B5EF4-FFF2-40B4-BE49-F238E27FC236}">
                  <a16:creationId xmlns:a16="http://schemas.microsoft.com/office/drawing/2014/main" id="{9E35082E-12B4-A115-6F96-EF1D99820A6D}"/>
                </a:ext>
              </a:extLst>
            </p:cNvPr>
            <p:cNvSpPr/>
            <p:nvPr/>
          </p:nvSpPr>
          <p:spPr>
            <a:xfrm>
              <a:off x="14576300" y="2088025"/>
              <a:ext cx="117800" cy="67700"/>
            </a:xfrm>
            <a:custGeom>
              <a:avLst/>
              <a:gdLst/>
              <a:ahLst/>
              <a:cxnLst/>
              <a:rect l="l" t="t" r="r" b="b"/>
              <a:pathLst>
                <a:path w="4712" h="2708" extrusionOk="0">
                  <a:moveTo>
                    <a:pt x="0" y="0"/>
                  </a:moveTo>
                  <a:lnTo>
                    <a:pt x="0" y="2707"/>
                  </a:lnTo>
                  <a:lnTo>
                    <a:pt x="4712" y="2707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905;p44">
              <a:extLst>
                <a:ext uri="{FF2B5EF4-FFF2-40B4-BE49-F238E27FC236}">
                  <a16:creationId xmlns:a16="http://schemas.microsoft.com/office/drawing/2014/main" id="{85FF58AE-8AC6-939C-7357-095378766F24}"/>
                </a:ext>
              </a:extLst>
            </p:cNvPr>
            <p:cNvSpPr/>
            <p:nvPr/>
          </p:nvSpPr>
          <p:spPr>
            <a:xfrm>
              <a:off x="14605450" y="2087450"/>
              <a:ext cx="129175" cy="68850"/>
            </a:xfrm>
            <a:custGeom>
              <a:avLst/>
              <a:gdLst/>
              <a:ahLst/>
              <a:cxnLst/>
              <a:rect l="l" t="t" r="r" b="b"/>
              <a:pathLst>
                <a:path w="5167" h="2754" extrusionOk="0">
                  <a:moveTo>
                    <a:pt x="4711" y="454"/>
                  </a:moveTo>
                  <a:lnTo>
                    <a:pt x="4711" y="2300"/>
                  </a:lnTo>
                  <a:lnTo>
                    <a:pt x="455" y="2300"/>
                  </a:lnTo>
                  <a:lnTo>
                    <a:pt x="455" y="454"/>
                  </a:lnTo>
                  <a:close/>
                  <a:moveTo>
                    <a:pt x="1" y="0"/>
                  </a:moveTo>
                  <a:lnTo>
                    <a:pt x="1" y="2754"/>
                  </a:lnTo>
                  <a:lnTo>
                    <a:pt x="5166" y="2754"/>
                  </a:lnTo>
                  <a:lnTo>
                    <a:pt x="5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Google Shape;906;p44">
              <a:extLst>
                <a:ext uri="{FF2B5EF4-FFF2-40B4-BE49-F238E27FC236}">
                  <a16:creationId xmlns:a16="http://schemas.microsoft.com/office/drawing/2014/main" id="{21D5B750-1676-0D65-7B5D-F3ECF7A623D8}"/>
                </a:ext>
              </a:extLst>
            </p:cNvPr>
            <p:cNvSpPr/>
            <p:nvPr/>
          </p:nvSpPr>
          <p:spPr>
            <a:xfrm>
              <a:off x="14742450" y="507275"/>
              <a:ext cx="124500" cy="430175"/>
            </a:xfrm>
            <a:custGeom>
              <a:avLst/>
              <a:gdLst/>
              <a:ahLst/>
              <a:cxnLst/>
              <a:rect l="l" t="t" r="r" b="b"/>
              <a:pathLst>
                <a:path w="4980" h="17207" extrusionOk="0">
                  <a:moveTo>
                    <a:pt x="0" y="0"/>
                  </a:moveTo>
                  <a:lnTo>
                    <a:pt x="0" y="17207"/>
                  </a:lnTo>
                  <a:lnTo>
                    <a:pt x="4979" y="17207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Google Shape;907;p44">
              <a:extLst>
                <a:ext uri="{FF2B5EF4-FFF2-40B4-BE49-F238E27FC236}">
                  <a16:creationId xmlns:a16="http://schemas.microsoft.com/office/drawing/2014/main" id="{A446A719-53CD-736F-1954-2C5779D9884B}"/>
                </a:ext>
              </a:extLst>
            </p:cNvPr>
            <p:cNvSpPr/>
            <p:nvPr/>
          </p:nvSpPr>
          <p:spPr>
            <a:xfrm>
              <a:off x="14866925" y="507275"/>
              <a:ext cx="62250" cy="430175"/>
            </a:xfrm>
            <a:custGeom>
              <a:avLst/>
              <a:gdLst/>
              <a:ahLst/>
              <a:cxnLst/>
              <a:rect l="l" t="t" r="r" b="b"/>
              <a:pathLst>
                <a:path w="2490" h="17207" extrusionOk="0">
                  <a:moveTo>
                    <a:pt x="0" y="0"/>
                  </a:moveTo>
                  <a:lnTo>
                    <a:pt x="0" y="17207"/>
                  </a:lnTo>
                  <a:lnTo>
                    <a:pt x="2489" y="1720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Google Shape;908;p44">
              <a:extLst>
                <a:ext uri="{FF2B5EF4-FFF2-40B4-BE49-F238E27FC236}">
                  <a16:creationId xmlns:a16="http://schemas.microsoft.com/office/drawing/2014/main" id="{8DB28191-AB05-B04E-C447-65A8B6A262CC}"/>
                </a:ext>
              </a:extLst>
            </p:cNvPr>
            <p:cNvSpPr/>
            <p:nvPr/>
          </p:nvSpPr>
          <p:spPr>
            <a:xfrm>
              <a:off x="14776725" y="548350"/>
              <a:ext cx="53925" cy="51850"/>
            </a:xfrm>
            <a:custGeom>
              <a:avLst/>
              <a:gdLst/>
              <a:ahLst/>
              <a:cxnLst/>
              <a:rect l="l" t="t" r="r" b="b"/>
              <a:pathLst>
                <a:path w="2157" h="2074" extrusionOk="0">
                  <a:moveTo>
                    <a:pt x="1120" y="1"/>
                  </a:moveTo>
                  <a:cubicBezTo>
                    <a:pt x="850" y="1"/>
                    <a:pt x="585" y="106"/>
                    <a:pt x="386" y="305"/>
                  </a:cubicBezTo>
                  <a:cubicBezTo>
                    <a:pt x="90" y="600"/>
                    <a:pt x="1" y="1047"/>
                    <a:pt x="162" y="1434"/>
                  </a:cubicBezTo>
                  <a:cubicBezTo>
                    <a:pt x="322" y="1821"/>
                    <a:pt x="701" y="2074"/>
                    <a:pt x="1120" y="2074"/>
                  </a:cubicBezTo>
                  <a:cubicBezTo>
                    <a:pt x="1693" y="2074"/>
                    <a:pt x="2157" y="1610"/>
                    <a:pt x="2157" y="1038"/>
                  </a:cubicBezTo>
                  <a:cubicBezTo>
                    <a:pt x="2157" y="618"/>
                    <a:pt x="1904" y="241"/>
                    <a:pt x="1517" y="80"/>
                  </a:cubicBezTo>
                  <a:cubicBezTo>
                    <a:pt x="1388" y="27"/>
                    <a:pt x="1254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Google Shape;909;p44">
              <a:extLst>
                <a:ext uri="{FF2B5EF4-FFF2-40B4-BE49-F238E27FC236}">
                  <a16:creationId xmlns:a16="http://schemas.microsoft.com/office/drawing/2014/main" id="{52897234-A40B-D1C2-81E7-876D987F3605}"/>
                </a:ext>
              </a:extLst>
            </p:cNvPr>
            <p:cNvSpPr/>
            <p:nvPr/>
          </p:nvSpPr>
          <p:spPr>
            <a:xfrm>
              <a:off x="14789875" y="55945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4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4" y="1186"/>
                  </a:cubicBezTo>
                  <a:cubicBezTo>
                    <a:pt x="921" y="1186"/>
                    <a:pt x="1186" y="920"/>
                    <a:pt x="1186" y="593"/>
                  </a:cubicBezTo>
                  <a:cubicBezTo>
                    <a:pt x="1186" y="267"/>
                    <a:pt x="921" y="1"/>
                    <a:pt x="594" y="1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Google Shape;910;p44">
              <a:extLst>
                <a:ext uri="{FF2B5EF4-FFF2-40B4-BE49-F238E27FC236}">
                  <a16:creationId xmlns:a16="http://schemas.microsoft.com/office/drawing/2014/main" id="{0133BE34-F72D-9171-2C48-43806B031EA8}"/>
                </a:ext>
              </a:extLst>
            </p:cNvPr>
            <p:cNvSpPr/>
            <p:nvPr/>
          </p:nvSpPr>
          <p:spPr>
            <a:xfrm>
              <a:off x="14742450" y="748700"/>
              <a:ext cx="124500" cy="114600"/>
            </a:xfrm>
            <a:custGeom>
              <a:avLst/>
              <a:gdLst/>
              <a:ahLst/>
              <a:cxnLst/>
              <a:rect l="l" t="t" r="r" b="b"/>
              <a:pathLst>
                <a:path w="4980" h="4584" extrusionOk="0">
                  <a:moveTo>
                    <a:pt x="0" y="0"/>
                  </a:moveTo>
                  <a:lnTo>
                    <a:pt x="0" y="4584"/>
                  </a:lnTo>
                  <a:lnTo>
                    <a:pt x="4979" y="4584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Google Shape;911;p44">
              <a:extLst>
                <a:ext uri="{FF2B5EF4-FFF2-40B4-BE49-F238E27FC236}">
                  <a16:creationId xmlns:a16="http://schemas.microsoft.com/office/drawing/2014/main" id="{C1ED14BD-13BA-4B1A-88C3-C91635C60997}"/>
                </a:ext>
              </a:extLst>
            </p:cNvPr>
            <p:cNvSpPr/>
            <p:nvPr/>
          </p:nvSpPr>
          <p:spPr>
            <a:xfrm>
              <a:off x="14900375" y="548375"/>
              <a:ext cx="124475" cy="389075"/>
            </a:xfrm>
            <a:custGeom>
              <a:avLst/>
              <a:gdLst/>
              <a:ahLst/>
              <a:cxnLst/>
              <a:rect l="l" t="t" r="r" b="b"/>
              <a:pathLst>
                <a:path w="4979" h="15563" extrusionOk="0">
                  <a:moveTo>
                    <a:pt x="1" y="0"/>
                  </a:moveTo>
                  <a:lnTo>
                    <a:pt x="1" y="15563"/>
                  </a:lnTo>
                  <a:lnTo>
                    <a:pt x="4978" y="15563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CEE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Google Shape;912;p44">
              <a:extLst>
                <a:ext uri="{FF2B5EF4-FFF2-40B4-BE49-F238E27FC236}">
                  <a16:creationId xmlns:a16="http://schemas.microsoft.com/office/drawing/2014/main" id="{1C0D768F-400D-21F3-423B-495EFBC21505}"/>
                </a:ext>
              </a:extLst>
            </p:cNvPr>
            <p:cNvSpPr/>
            <p:nvPr/>
          </p:nvSpPr>
          <p:spPr>
            <a:xfrm>
              <a:off x="14936675" y="589100"/>
              <a:ext cx="51850" cy="51825"/>
            </a:xfrm>
            <a:custGeom>
              <a:avLst/>
              <a:gdLst/>
              <a:ahLst/>
              <a:cxnLst/>
              <a:rect l="l" t="t" r="r" b="b"/>
              <a:pathLst>
                <a:path w="2074" h="2073" extrusionOk="0">
                  <a:moveTo>
                    <a:pt x="1037" y="0"/>
                  </a:moveTo>
                  <a:cubicBezTo>
                    <a:pt x="464" y="0"/>
                    <a:pt x="0" y="464"/>
                    <a:pt x="0" y="1036"/>
                  </a:cubicBezTo>
                  <a:cubicBezTo>
                    <a:pt x="0" y="1609"/>
                    <a:pt x="464" y="2073"/>
                    <a:pt x="1037" y="2073"/>
                  </a:cubicBezTo>
                  <a:cubicBezTo>
                    <a:pt x="1609" y="2073"/>
                    <a:pt x="2073" y="1609"/>
                    <a:pt x="2073" y="1036"/>
                  </a:cubicBezTo>
                  <a:cubicBezTo>
                    <a:pt x="2073" y="464"/>
                    <a:pt x="1609" y="0"/>
                    <a:pt x="1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Google Shape;913;p44">
              <a:extLst>
                <a:ext uri="{FF2B5EF4-FFF2-40B4-BE49-F238E27FC236}">
                  <a16:creationId xmlns:a16="http://schemas.microsoft.com/office/drawing/2014/main" id="{EDEE2DF6-B43D-DE11-E40E-97805999200C}"/>
                </a:ext>
              </a:extLst>
            </p:cNvPr>
            <p:cNvSpPr/>
            <p:nvPr/>
          </p:nvSpPr>
          <p:spPr>
            <a:xfrm>
              <a:off x="14947750" y="6001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2" y="1186"/>
                    <a:pt x="1187" y="920"/>
                    <a:pt x="1187" y="593"/>
                  </a:cubicBezTo>
                  <a:cubicBezTo>
                    <a:pt x="1187" y="266"/>
                    <a:pt x="922" y="1"/>
                    <a:pt x="594" y="1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Google Shape;914;p44">
              <a:extLst>
                <a:ext uri="{FF2B5EF4-FFF2-40B4-BE49-F238E27FC236}">
                  <a16:creationId xmlns:a16="http://schemas.microsoft.com/office/drawing/2014/main" id="{5D3140B7-8D21-00DB-E3C1-1C93AECA60B2}"/>
                </a:ext>
              </a:extLst>
            </p:cNvPr>
            <p:cNvSpPr/>
            <p:nvPr/>
          </p:nvSpPr>
          <p:spPr>
            <a:xfrm>
              <a:off x="14900375" y="766725"/>
              <a:ext cx="124475" cy="103650"/>
            </a:xfrm>
            <a:custGeom>
              <a:avLst/>
              <a:gdLst/>
              <a:ahLst/>
              <a:cxnLst/>
              <a:rect l="l" t="t" r="r" b="b"/>
              <a:pathLst>
                <a:path w="4979" h="4146" extrusionOk="0">
                  <a:moveTo>
                    <a:pt x="1" y="1"/>
                  </a:moveTo>
                  <a:lnTo>
                    <a:pt x="1" y="4145"/>
                  </a:lnTo>
                  <a:lnTo>
                    <a:pt x="4978" y="4145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Google Shape;915;p44">
              <a:extLst>
                <a:ext uri="{FF2B5EF4-FFF2-40B4-BE49-F238E27FC236}">
                  <a16:creationId xmlns:a16="http://schemas.microsoft.com/office/drawing/2014/main" id="{D35B6D15-794E-CA16-E886-50304C94BF15}"/>
                </a:ext>
              </a:extLst>
            </p:cNvPr>
            <p:cNvSpPr/>
            <p:nvPr/>
          </p:nvSpPr>
          <p:spPr>
            <a:xfrm>
              <a:off x="15024825" y="548375"/>
              <a:ext cx="62250" cy="389075"/>
            </a:xfrm>
            <a:custGeom>
              <a:avLst/>
              <a:gdLst/>
              <a:ahLst/>
              <a:cxnLst/>
              <a:rect l="l" t="t" r="r" b="b"/>
              <a:pathLst>
                <a:path w="2490" h="15563" extrusionOk="0">
                  <a:moveTo>
                    <a:pt x="0" y="0"/>
                  </a:moveTo>
                  <a:lnTo>
                    <a:pt x="0" y="15563"/>
                  </a:lnTo>
                  <a:lnTo>
                    <a:pt x="2489" y="15563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Google Shape;916;p44">
              <a:extLst>
                <a:ext uri="{FF2B5EF4-FFF2-40B4-BE49-F238E27FC236}">
                  <a16:creationId xmlns:a16="http://schemas.microsoft.com/office/drawing/2014/main" id="{3EF40293-5796-5DB3-90EC-8F9F7C971AE9}"/>
                </a:ext>
              </a:extLst>
            </p:cNvPr>
            <p:cNvSpPr/>
            <p:nvPr/>
          </p:nvSpPr>
          <p:spPr>
            <a:xfrm>
              <a:off x="15055950" y="527925"/>
              <a:ext cx="124475" cy="409525"/>
            </a:xfrm>
            <a:custGeom>
              <a:avLst/>
              <a:gdLst/>
              <a:ahLst/>
              <a:cxnLst/>
              <a:rect l="l" t="t" r="r" b="b"/>
              <a:pathLst>
                <a:path w="4979" h="16381" extrusionOk="0">
                  <a:moveTo>
                    <a:pt x="0" y="1"/>
                  </a:moveTo>
                  <a:lnTo>
                    <a:pt x="0" y="16381"/>
                  </a:lnTo>
                  <a:lnTo>
                    <a:pt x="4978" y="16381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Google Shape;917;p44">
              <a:extLst>
                <a:ext uri="{FF2B5EF4-FFF2-40B4-BE49-F238E27FC236}">
                  <a16:creationId xmlns:a16="http://schemas.microsoft.com/office/drawing/2014/main" id="{052D9254-81CF-3736-E28D-E296D3417099}"/>
                </a:ext>
              </a:extLst>
            </p:cNvPr>
            <p:cNvSpPr/>
            <p:nvPr/>
          </p:nvSpPr>
          <p:spPr>
            <a:xfrm>
              <a:off x="15090200" y="570125"/>
              <a:ext cx="53875" cy="51825"/>
            </a:xfrm>
            <a:custGeom>
              <a:avLst/>
              <a:gdLst/>
              <a:ahLst/>
              <a:cxnLst/>
              <a:rect l="l" t="t" r="r" b="b"/>
              <a:pathLst>
                <a:path w="2155" h="2073" extrusionOk="0">
                  <a:moveTo>
                    <a:pt x="1118" y="0"/>
                  </a:moveTo>
                  <a:cubicBezTo>
                    <a:pt x="849" y="0"/>
                    <a:pt x="584" y="106"/>
                    <a:pt x="386" y="304"/>
                  </a:cubicBezTo>
                  <a:cubicBezTo>
                    <a:pt x="89" y="601"/>
                    <a:pt x="1" y="1046"/>
                    <a:pt x="162" y="1434"/>
                  </a:cubicBezTo>
                  <a:cubicBezTo>
                    <a:pt x="322" y="1821"/>
                    <a:pt x="700" y="2073"/>
                    <a:pt x="1119" y="2073"/>
                  </a:cubicBezTo>
                  <a:cubicBezTo>
                    <a:pt x="1691" y="2073"/>
                    <a:pt x="2155" y="1609"/>
                    <a:pt x="2155" y="1037"/>
                  </a:cubicBezTo>
                  <a:cubicBezTo>
                    <a:pt x="2155" y="618"/>
                    <a:pt x="1903" y="240"/>
                    <a:pt x="1516" y="80"/>
                  </a:cubicBezTo>
                  <a:cubicBezTo>
                    <a:pt x="1387" y="26"/>
                    <a:pt x="1252" y="0"/>
                    <a:pt x="1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Google Shape;918;p44">
              <a:extLst>
                <a:ext uri="{FF2B5EF4-FFF2-40B4-BE49-F238E27FC236}">
                  <a16:creationId xmlns:a16="http://schemas.microsoft.com/office/drawing/2014/main" id="{62CBE1BC-A17E-AD95-BB6F-6AA2BD79CCB2}"/>
                </a:ext>
              </a:extLst>
            </p:cNvPr>
            <p:cNvSpPr/>
            <p:nvPr/>
          </p:nvSpPr>
          <p:spPr>
            <a:xfrm>
              <a:off x="15103325" y="581200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4"/>
                  </a:cubicBezTo>
                  <a:cubicBezTo>
                    <a:pt x="1" y="921"/>
                    <a:pt x="267" y="1186"/>
                    <a:pt x="594" y="1186"/>
                  </a:cubicBezTo>
                  <a:cubicBezTo>
                    <a:pt x="922" y="1186"/>
                    <a:pt x="1186" y="921"/>
                    <a:pt x="1186" y="594"/>
                  </a:cubicBezTo>
                  <a:cubicBezTo>
                    <a:pt x="1186" y="267"/>
                    <a:pt x="922" y="1"/>
                    <a:pt x="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Google Shape;919;p44">
              <a:extLst>
                <a:ext uri="{FF2B5EF4-FFF2-40B4-BE49-F238E27FC236}">
                  <a16:creationId xmlns:a16="http://schemas.microsoft.com/office/drawing/2014/main" id="{38A28DE2-39C9-1FB3-4844-E20FD4069D71}"/>
                </a:ext>
              </a:extLst>
            </p:cNvPr>
            <p:cNvSpPr/>
            <p:nvPr/>
          </p:nvSpPr>
          <p:spPr>
            <a:xfrm>
              <a:off x="15055950" y="766725"/>
              <a:ext cx="124475" cy="103650"/>
            </a:xfrm>
            <a:custGeom>
              <a:avLst/>
              <a:gdLst/>
              <a:ahLst/>
              <a:cxnLst/>
              <a:rect l="l" t="t" r="r" b="b"/>
              <a:pathLst>
                <a:path w="4979" h="4146" extrusionOk="0">
                  <a:moveTo>
                    <a:pt x="0" y="1"/>
                  </a:moveTo>
                  <a:lnTo>
                    <a:pt x="0" y="4145"/>
                  </a:lnTo>
                  <a:lnTo>
                    <a:pt x="4978" y="4145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Google Shape;920;p44">
              <a:extLst>
                <a:ext uri="{FF2B5EF4-FFF2-40B4-BE49-F238E27FC236}">
                  <a16:creationId xmlns:a16="http://schemas.microsoft.com/office/drawing/2014/main" id="{A0478A73-8540-D6C7-E917-90FEFCB53682}"/>
                </a:ext>
              </a:extLst>
            </p:cNvPr>
            <p:cNvSpPr/>
            <p:nvPr/>
          </p:nvSpPr>
          <p:spPr>
            <a:xfrm>
              <a:off x="15172772" y="527927"/>
              <a:ext cx="69854" cy="409525"/>
            </a:xfrm>
            <a:custGeom>
              <a:avLst/>
              <a:gdLst/>
              <a:ahLst/>
              <a:cxnLst/>
              <a:rect l="l" t="t" r="r" b="b"/>
              <a:pathLst>
                <a:path w="2489" h="16381" extrusionOk="0">
                  <a:moveTo>
                    <a:pt x="0" y="1"/>
                  </a:moveTo>
                  <a:lnTo>
                    <a:pt x="0" y="16381"/>
                  </a:lnTo>
                  <a:lnTo>
                    <a:pt x="2489" y="1638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Google Shape;921;p44">
              <a:extLst>
                <a:ext uri="{FF2B5EF4-FFF2-40B4-BE49-F238E27FC236}">
                  <a16:creationId xmlns:a16="http://schemas.microsoft.com/office/drawing/2014/main" id="{DD0B0B45-9F03-40B2-A5B7-322AB6376BC8}"/>
                </a:ext>
              </a:extLst>
            </p:cNvPr>
            <p:cNvSpPr/>
            <p:nvPr/>
          </p:nvSpPr>
          <p:spPr>
            <a:xfrm>
              <a:off x="14624800" y="217225"/>
              <a:ext cx="559950" cy="593100"/>
            </a:xfrm>
            <a:custGeom>
              <a:avLst/>
              <a:gdLst/>
              <a:ahLst/>
              <a:cxnLst/>
              <a:rect l="l" t="t" r="r" b="b"/>
              <a:pathLst>
                <a:path w="22398" h="23724" extrusionOk="0">
                  <a:moveTo>
                    <a:pt x="12404" y="0"/>
                  </a:moveTo>
                  <a:cubicBezTo>
                    <a:pt x="10976" y="0"/>
                    <a:pt x="10039" y="382"/>
                    <a:pt x="9664" y="540"/>
                  </a:cubicBezTo>
                  <a:cubicBezTo>
                    <a:pt x="7520" y="1442"/>
                    <a:pt x="6392" y="4801"/>
                    <a:pt x="6415" y="7348"/>
                  </a:cubicBezTo>
                  <a:cubicBezTo>
                    <a:pt x="6434" y="9537"/>
                    <a:pt x="2763" y="9615"/>
                    <a:pt x="1316" y="14338"/>
                  </a:cubicBezTo>
                  <a:cubicBezTo>
                    <a:pt x="1" y="18632"/>
                    <a:pt x="3160" y="22225"/>
                    <a:pt x="8190" y="23361"/>
                  </a:cubicBezTo>
                  <a:cubicBezTo>
                    <a:pt x="9293" y="23610"/>
                    <a:pt x="10341" y="23724"/>
                    <a:pt x="11322" y="23724"/>
                  </a:cubicBezTo>
                  <a:cubicBezTo>
                    <a:pt x="15956" y="23724"/>
                    <a:pt x="19104" y="21192"/>
                    <a:pt x="19583" y="18446"/>
                  </a:cubicBezTo>
                  <a:cubicBezTo>
                    <a:pt x="20163" y="15120"/>
                    <a:pt x="18199" y="13810"/>
                    <a:pt x="18615" y="11797"/>
                  </a:cubicBezTo>
                  <a:cubicBezTo>
                    <a:pt x="19033" y="9784"/>
                    <a:pt x="22397" y="4180"/>
                    <a:pt x="17854" y="1617"/>
                  </a:cubicBezTo>
                  <a:cubicBezTo>
                    <a:pt x="15622" y="357"/>
                    <a:pt x="13784" y="0"/>
                    <a:pt x="12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Google Shape;922;p44">
              <a:extLst>
                <a:ext uri="{FF2B5EF4-FFF2-40B4-BE49-F238E27FC236}">
                  <a16:creationId xmlns:a16="http://schemas.microsoft.com/office/drawing/2014/main" id="{19CAB4FA-64A5-E095-EE57-E1D06CB3C188}"/>
                </a:ext>
              </a:extLst>
            </p:cNvPr>
            <p:cNvSpPr/>
            <p:nvPr/>
          </p:nvSpPr>
          <p:spPr>
            <a:xfrm>
              <a:off x="14911475" y="554275"/>
              <a:ext cx="323675" cy="718525"/>
            </a:xfrm>
            <a:custGeom>
              <a:avLst/>
              <a:gdLst/>
              <a:ahLst/>
              <a:cxnLst/>
              <a:rect l="l" t="t" r="r" b="b"/>
              <a:pathLst>
                <a:path w="12947" h="28741" extrusionOk="0">
                  <a:moveTo>
                    <a:pt x="3115" y="0"/>
                  </a:moveTo>
                  <a:cubicBezTo>
                    <a:pt x="2208" y="0"/>
                    <a:pt x="1354" y="550"/>
                    <a:pt x="949" y="1971"/>
                  </a:cubicBezTo>
                  <a:cubicBezTo>
                    <a:pt x="0" y="5286"/>
                    <a:pt x="4147" y="15276"/>
                    <a:pt x="4479" y="16095"/>
                  </a:cubicBezTo>
                  <a:cubicBezTo>
                    <a:pt x="4811" y="16912"/>
                    <a:pt x="8233" y="26580"/>
                    <a:pt x="9269" y="27975"/>
                  </a:cubicBezTo>
                  <a:cubicBezTo>
                    <a:pt x="9670" y="28515"/>
                    <a:pt x="10177" y="28741"/>
                    <a:pt x="10679" y="28741"/>
                  </a:cubicBezTo>
                  <a:cubicBezTo>
                    <a:pt x="11642" y="28741"/>
                    <a:pt x="12586" y="27911"/>
                    <a:pt x="12730" y="26888"/>
                  </a:cubicBezTo>
                  <a:cubicBezTo>
                    <a:pt x="12946" y="25330"/>
                    <a:pt x="9577" y="15338"/>
                    <a:pt x="9282" y="13951"/>
                  </a:cubicBezTo>
                  <a:cubicBezTo>
                    <a:pt x="8985" y="12562"/>
                    <a:pt x="7721" y="3910"/>
                    <a:pt x="5560" y="1278"/>
                  </a:cubicBezTo>
                  <a:cubicBezTo>
                    <a:pt x="4942" y="527"/>
                    <a:pt x="4003" y="0"/>
                    <a:pt x="3115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Google Shape;923;p44">
              <a:extLst>
                <a:ext uri="{FF2B5EF4-FFF2-40B4-BE49-F238E27FC236}">
                  <a16:creationId xmlns:a16="http://schemas.microsoft.com/office/drawing/2014/main" id="{238926ED-ACE5-D437-333F-EE0BE6422C30}"/>
                </a:ext>
              </a:extLst>
            </p:cNvPr>
            <p:cNvSpPr/>
            <p:nvPr/>
          </p:nvSpPr>
          <p:spPr>
            <a:xfrm>
              <a:off x="15116325" y="1183400"/>
              <a:ext cx="121175" cy="168975"/>
            </a:xfrm>
            <a:custGeom>
              <a:avLst/>
              <a:gdLst/>
              <a:ahLst/>
              <a:cxnLst/>
              <a:rect l="l" t="t" r="r" b="b"/>
              <a:pathLst>
                <a:path w="4847" h="6759" extrusionOk="0">
                  <a:moveTo>
                    <a:pt x="4329" y="1"/>
                  </a:moveTo>
                  <a:lnTo>
                    <a:pt x="442" y="1633"/>
                  </a:lnTo>
                  <a:cubicBezTo>
                    <a:pt x="703" y="1951"/>
                    <a:pt x="124" y="3221"/>
                    <a:pt x="972" y="4027"/>
                  </a:cubicBezTo>
                  <a:cubicBezTo>
                    <a:pt x="2038" y="5045"/>
                    <a:pt x="0" y="5999"/>
                    <a:pt x="29" y="6376"/>
                  </a:cubicBezTo>
                  <a:cubicBezTo>
                    <a:pt x="38" y="6471"/>
                    <a:pt x="183" y="6558"/>
                    <a:pt x="402" y="6625"/>
                  </a:cubicBezTo>
                  <a:cubicBezTo>
                    <a:pt x="418" y="6628"/>
                    <a:pt x="438" y="6632"/>
                    <a:pt x="460" y="6637"/>
                  </a:cubicBezTo>
                  <a:cubicBezTo>
                    <a:pt x="639" y="6686"/>
                    <a:pt x="823" y="6719"/>
                    <a:pt x="1010" y="6735"/>
                  </a:cubicBezTo>
                  <a:cubicBezTo>
                    <a:pt x="1027" y="6735"/>
                    <a:pt x="1043" y="6740"/>
                    <a:pt x="1063" y="6740"/>
                  </a:cubicBezTo>
                  <a:lnTo>
                    <a:pt x="1068" y="6740"/>
                  </a:lnTo>
                  <a:cubicBezTo>
                    <a:pt x="1219" y="6752"/>
                    <a:pt x="1371" y="6759"/>
                    <a:pt x="1524" y="6759"/>
                  </a:cubicBezTo>
                  <a:cubicBezTo>
                    <a:pt x="1584" y="6759"/>
                    <a:pt x="1644" y="6758"/>
                    <a:pt x="1703" y="6756"/>
                  </a:cubicBezTo>
                  <a:cubicBezTo>
                    <a:pt x="1740" y="6756"/>
                    <a:pt x="1776" y="6753"/>
                    <a:pt x="1811" y="6749"/>
                  </a:cubicBezTo>
                  <a:cubicBezTo>
                    <a:pt x="2229" y="6724"/>
                    <a:pt x="2614" y="6637"/>
                    <a:pt x="2832" y="6471"/>
                  </a:cubicBezTo>
                  <a:cubicBezTo>
                    <a:pt x="3669" y="5831"/>
                    <a:pt x="4259" y="4565"/>
                    <a:pt x="4553" y="3387"/>
                  </a:cubicBezTo>
                  <a:cubicBezTo>
                    <a:pt x="4847" y="2212"/>
                    <a:pt x="4329" y="1"/>
                    <a:pt x="43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Google Shape;924;p44">
              <a:extLst>
                <a:ext uri="{FF2B5EF4-FFF2-40B4-BE49-F238E27FC236}">
                  <a16:creationId xmlns:a16="http://schemas.microsoft.com/office/drawing/2014/main" id="{E09AD699-2F80-E942-C11C-5EC28AEAB556}"/>
                </a:ext>
              </a:extLst>
            </p:cNvPr>
            <p:cNvSpPr/>
            <p:nvPr/>
          </p:nvSpPr>
          <p:spPr>
            <a:xfrm>
              <a:off x="15126350" y="1311825"/>
              <a:ext cx="36625" cy="37500"/>
            </a:xfrm>
            <a:custGeom>
              <a:avLst/>
              <a:gdLst/>
              <a:ahLst/>
              <a:cxnLst/>
              <a:rect l="l" t="t" r="r" b="b"/>
              <a:pathLst>
                <a:path w="1465" h="1500" extrusionOk="0">
                  <a:moveTo>
                    <a:pt x="1420" y="1"/>
                  </a:moveTo>
                  <a:cubicBezTo>
                    <a:pt x="1412" y="1"/>
                    <a:pt x="1405" y="4"/>
                    <a:pt x="1398" y="12"/>
                  </a:cubicBezTo>
                  <a:cubicBezTo>
                    <a:pt x="939" y="519"/>
                    <a:pt x="501" y="1020"/>
                    <a:pt x="1" y="1488"/>
                  </a:cubicBezTo>
                  <a:cubicBezTo>
                    <a:pt x="17" y="1491"/>
                    <a:pt x="38" y="1495"/>
                    <a:pt x="59" y="1500"/>
                  </a:cubicBezTo>
                  <a:cubicBezTo>
                    <a:pt x="613" y="1140"/>
                    <a:pt x="1134" y="631"/>
                    <a:pt x="1452" y="52"/>
                  </a:cubicBezTo>
                  <a:cubicBezTo>
                    <a:pt x="1464" y="27"/>
                    <a:pt x="1442" y="1"/>
                    <a:pt x="1420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Google Shape;925;p44">
              <a:extLst>
                <a:ext uri="{FF2B5EF4-FFF2-40B4-BE49-F238E27FC236}">
                  <a16:creationId xmlns:a16="http://schemas.microsoft.com/office/drawing/2014/main" id="{7CD9C703-3817-F2F7-8F71-25B764D7752C}"/>
                </a:ext>
              </a:extLst>
            </p:cNvPr>
            <p:cNvSpPr/>
            <p:nvPr/>
          </p:nvSpPr>
          <p:spPr>
            <a:xfrm>
              <a:off x="15141525" y="1313800"/>
              <a:ext cx="37475" cy="38100"/>
            </a:xfrm>
            <a:custGeom>
              <a:avLst/>
              <a:gdLst/>
              <a:ahLst/>
              <a:cxnLst/>
              <a:rect l="l" t="t" r="r" b="b"/>
              <a:pathLst>
                <a:path w="1499" h="1524" extrusionOk="0">
                  <a:moveTo>
                    <a:pt x="1453" y="0"/>
                  </a:moveTo>
                  <a:cubicBezTo>
                    <a:pt x="1446" y="0"/>
                    <a:pt x="1438" y="4"/>
                    <a:pt x="1431" y="11"/>
                  </a:cubicBezTo>
                  <a:cubicBezTo>
                    <a:pt x="960" y="532"/>
                    <a:pt x="514" y="1044"/>
                    <a:pt x="0" y="1519"/>
                  </a:cubicBezTo>
                  <a:cubicBezTo>
                    <a:pt x="19" y="1519"/>
                    <a:pt x="35" y="1524"/>
                    <a:pt x="55" y="1524"/>
                  </a:cubicBezTo>
                  <a:lnTo>
                    <a:pt x="60" y="1524"/>
                  </a:lnTo>
                  <a:cubicBezTo>
                    <a:pt x="626" y="1160"/>
                    <a:pt x="1158" y="639"/>
                    <a:pt x="1485" y="52"/>
                  </a:cubicBezTo>
                  <a:cubicBezTo>
                    <a:pt x="1498" y="27"/>
                    <a:pt x="1476" y="0"/>
                    <a:pt x="1453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Google Shape;926;p44">
              <a:extLst>
                <a:ext uri="{FF2B5EF4-FFF2-40B4-BE49-F238E27FC236}">
                  <a16:creationId xmlns:a16="http://schemas.microsoft.com/office/drawing/2014/main" id="{C888E9FB-A524-5671-8F0F-5800DDE8796F}"/>
                </a:ext>
              </a:extLst>
            </p:cNvPr>
            <p:cNvSpPr/>
            <p:nvPr/>
          </p:nvSpPr>
          <p:spPr>
            <a:xfrm>
              <a:off x="15158900" y="1315725"/>
              <a:ext cx="36100" cy="36575"/>
            </a:xfrm>
            <a:custGeom>
              <a:avLst/>
              <a:gdLst/>
              <a:ahLst/>
              <a:cxnLst/>
              <a:rect l="l" t="t" r="r" b="b"/>
              <a:pathLst>
                <a:path w="1444" h="1463" extrusionOk="0">
                  <a:moveTo>
                    <a:pt x="1400" y="0"/>
                  </a:moveTo>
                  <a:cubicBezTo>
                    <a:pt x="1392" y="0"/>
                    <a:pt x="1384" y="4"/>
                    <a:pt x="1378" y="13"/>
                  </a:cubicBezTo>
                  <a:cubicBezTo>
                    <a:pt x="927" y="513"/>
                    <a:pt x="494" y="1000"/>
                    <a:pt x="0" y="1463"/>
                  </a:cubicBezTo>
                  <a:cubicBezTo>
                    <a:pt x="37" y="1463"/>
                    <a:pt x="73" y="1460"/>
                    <a:pt x="108" y="1456"/>
                  </a:cubicBezTo>
                  <a:cubicBezTo>
                    <a:pt x="638" y="1096"/>
                    <a:pt x="1126" y="603"/>
                    <a:pt x="1432" y="53"/>
                  </a:cubicBezTo>
                  <a:cubicBezTo>
                    <a:pt x="1444" y="29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Google Shape;927;p44">
              <a:extLst>
                <a:ext uri="{FF2B5EF4-FFF2-40B4-BE49-F238E27FC236}">
                  <a16:creationId xmlns:a16="http://schemas.microsoft.com/office/drawing/2014/main" id="{6F070CE8-30A5-6859-F356-A1CD261D725E}"/>
                </a:ext>
              </a:extLst>
            </p:cNvPr>
            <p:cNvSpPr/>
            <p:nvPr/>
          </p:nvSpPr>
          <p:spPr>
            <a:xfrm>
              <a:off x="15105925" y="1224200"/>
              <a:ext cx="44575" cy="89625"/>
            </a:xfrm>
            <a:custGeom>
              <a:avLst/>
              <a:gdLst/>
              <a:ahLst/>
              <a:cxnLst/>
              <a:rect l="l" t="t" r="r" b="b"/>
              <a:pathLst>
                <a:path w="1783" h="3585" extrusionOk="0">
                  <a:moveTo>
                    <a:pt x="1018" y="1"/>
                  </a:moveTo>
                  <a:cubicBezTo>
                    <a:pt x="1018" y="1"/>
                    <a:pt x="0" y="3109"/>
                    <a:pt x="418" y="3514"/>
                  </a:cubicBezTo>
                  <a:cubicBezTo>
                    <a:pt x="469" y="3563"/>
                    <a:pt x="520" y="3584"/>
                    <a:pt x="571" y="3584"/>
                  </a:cubicBezTo>
                  <a:cubicBezTo>
                    <a:pt x="918" y="3584"/>
                    <a:pt x="1247" y="2573"/>
                    <a:pt x="1495" y="2573"/>
                  </a:cubicBezTo>
                  <a:cubicBezTo>
                    <a:pt x="1507" y="2573"/>
                    <a:pt x="1518" y="2575"/>
                    <a:pt x="1529" y="2580"/>
                  </a:cubicBezTo>
                  <a:cubicBezTo>
                    <a:pt x="1535" y="2582"/>
                    <a:pt x="1540" y="2583"/>
                    <a:pt x="1546" y="2583"/>
                  </a:cubicBezTo>
                  <a:cubicBezTo>
                    <a:pt x="1782" y="2583"/>
                    <a:pt x="1018" y="1"/>
                    <a:pt x="1018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2" name="Google Shape;928;p44">
              <a:extLst>
                <a:ext uri="{FF2B5EF4-FFF2-40B4-BE49-F238E27FC236}">
                  <a16:creationId xmlns:a16="http://schemas.microsoft.com/office/drawing/2014/main" id="{E4026ED7-93CC-18A2-D09D-BDEFD92130D1}"/>
                </a:ext>
              </a:extLst>
            </p:cNvPr>
            <p:cNvSpPr/>
            <p:nvPr/>
          </p:nvSpPr>
          <p:spPr>
            <a:xfrm>
              <a:off x="14922625" y="547300"/>
              <a:ext cx="330475" cy="667800"/>
            </a:xfrm>
            <a:custGeom>
              <a:avLst/>
              <a:gdLst/>
              <a:ahLst/>
              <a:cxnLst/>
              <a:rect l="l" t="t" r="r" b="b"/>
              <a:pathLst>
                <a:path w="13219" h="26712" extrusionOk="0">
                  <a:moveTo>
                    <a:pt x="2822" y="0"/>
                  </a:moveTo>
                  <a:cubicBezTo>
                    <a:pt x="1310" y="0"/>
                    <a:pt x="5" y="1276"/>
                    <a:pt x="5" y="2685"/>
                  </a:cubicBezTo>
                  <a:cubicBezTo>
                    <a:pt x="1" y="9623"/>
                    <a:pt x="6327" y="26712"/>
                    <a:pt x="6327" y="26712"/>
                  </a:cubicBezTo>
                  <a:cubicBezTo>
                    <a:pt x="6327" y="26712"/>
                    <a:pt x="11310" y="26396"/>
                    <a:pt x="13219" y="24909"/>
                  </a:cubicBezTo>
                  <a:cubicBezTo>
                    <a:pt x="13219" y="24909"/>
                    <a:pt x="8109" y="5236"/>
                    <a:pt x="5504" y="1589"/>
                  </a:cubicBezTo>
                  <a:cubicBezTo>
                    <a:pt x="4690" y="450"/>
                    <a:pt x="3720" y="0"/>
                    <a:pt x="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3" name="Google Shape;929;p44">
              <a:extLst>
                <a:ext uri="{FF2B5EF4-FFF2-40B4-BE49-F238E27FC236}">
                  <a16:creationId xmlns:a16="http://schemas.microsoft.com/office/drawing/2014/main" id="{8D911D21-B549-876D-CB2D-6311C727A3B6}"/>
                </a:ext>
              </a:extLst>
            </p:cNvPr>
            <p:cNvSpPr/>
            <p:nvPr/>
          </p:nvSpPr>
          <p:spPr>
            <a:xfrm>
              <a:off x="14896050" y="1129675"/>
              <a:ext cx="389100" cy="1371300"/>
            </a:xfrm>
            <a:custGeom>
              <a:avLst/>
              <a:gdLst/>
              <a:ahLst/>
              <a:cxnLst/>
              <a:rect l="l" t="t" r="r" b="b"/>
              <a:pathLst>
                <a:path w="15564" h="54852" extrusionOk="0">
                  <a:moveTo>
                    <a:pt x="5232" y="1"/>
                  </a:moveTo>
                  <a:cubicBezTo>
                    <a:pt x="3558" y="1"/>
                    <a:pt x="2101" y="927"/>
                    <a:pt x="1718" y="2910"/>
                  </a:cubicBezTo>
                  <a:cubicBezTo>
                    <a:pt x="1" y="11824"/>
                    <a:pt x="7151" y="24194"/>
                    <a:pt x="7319" y="25653"/>
                  </a:cubicBezTo>
                  <a:cubicBezTo>
                    <a:pt x="7480" y="27112"/>
                    <a:pt x="2364" y="37079"/>
                    <a:pt x="6567" y="51273"/>
                  </a:cubicBezTo>
                  <a:cubicBezTo>
                    <a:pt x="6670" y="51626"/>
                    <a:pt x="6668" y="52016"/>
                    <a:pt x="6636" y="52396"/>
                  </a:cubicBezTo>
                  <a:cubicBezTo>
                    <a:pt x="6570" y="53119"/>
                    <a:pt x="6380" y="53807"/>
                    <a:pt x="6556" y="54144"/>
                  </a:cubicBezTo>
                  <a:cubicBezTo>
                    <a:pt x="6747" y="54505"/>
                    <a:pt x="10759" y="54851"/>
                    <a:pt x="13312" y="54851"/>
                  </a:cubicBezTo>
                  <a:cubicBezTo>
                    <a:pt x="14430" y="54851"/>
                    <a:pt x="15268" y="54785"/>
                    <a:pt x="15384" y="54624"/>
                  </a:cubicBezTo>
                  <a:cubicBezTo>
                    <a:pt x="15563" y="54373"/>
                    <a:pt x="14694" y="53766"/>
                    <a:pt x="13723" y="53202"/>
                  </a:cubicBezTo>
                  <a:cubicBezTo>
                    <a:pt x="12653" y="52582"/>
                    <a:pt x="11470" y="52005"/>
                    <a:pt x="11470" y="52005"/>
                  </a:cubicBezTo>
                  <a:cubicBezTo>
                    <a:pt x="11380" y="51597"/>
                    <a:pt x="15325" y="28661"/>
                    <a:pt x="15094" y="26967"/>
                  </a:cubicBezTo>
                  <a:cubicBezTo>
                    <a:pt x="14865" y="25272"/>
                    <a:pt x="13697" y="11222"/>
                    <a:pt x="10887" y="4179"/>
                  </a:cubicBezTo>
                  <a:cubicBezTo>
                    <a:pt x="9811" y="1481"/>
                    <a:pt x="7348" y="1"/>
                    <a:pt x="5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4" name="Google Shape;930;p44">
              <a:extLst>
                <a:ext uri="{FF2B5EF4-FFF2-40B4-BE49-F238E27FC236}">
                  <a16:creationId xmlns:a16="http://schemas.microsoft.com/office/drawing/2014/main" id="{67767855-5F43-50A3-5F92-F7BACD975920}"/>
                </a:ext>
              </a:extLst>
            </p:cNvPr>
            <p:cNvSpPr/>
            <p:nvPr/>
          </p:nvSpPr>
          <p:spPr>
            <a:xfrm>
              <a:off x="15055550" y="2439550"/>
              <a:ext cx="229600" cy="61425"/>
            </a:xfrm>
            <a:custGeom>
              <a:avLst/>
              <a:gdLst/>
              <a:ahLst/>
              <a:cxnLst/>
              <a:rect l="l" t="t" r="r" b="b"/>
              <a:pathLst>
                <a:path w="9184" h="2457" extrusionOk="0">
                  <a:moveTo>
                    <a:pt x="256" y="1"/>
                  </a:moveTo>
                  <a:cubicBezTo>
                    <a:pt x="190" y="724"/>
                    <a:pt x="0" y="1412"/>
                    <a:pt x="176" y="1751"/>
                  </a:cubicBezTo>
                  <a:cubicBezTo>
                    <a:pt x="367" y="2110"/>
                    <a:pt x="4378" y="2456"/>
                    <a:pt x="6931" y="2456"/>
                  </a:cubicBezTo>
                  <a:cubicBezTo>
                    <a:pt x="8049" y="2456"/>
                    <a:pt x="8888" y="2390"/>
                    <a:pt x="9004" y="2229"/>
                  </a:cubicBezTo>
                  <a:cubicBezTo>
                    <a:pt x="9183" y="1978"/>
                    <a:pt x="8314" y="1371"/>
                    <a:pt x="7343" y="807"/>
                  </a:cubicBezTo>
                  <a:lnTo>
                    <a:pt x="7343" y="807"/>
                  </a:lnTo>
                  <a:cubicBezTo>
                    <a:pt x="7400" y="935"/>
                    <a:pt x="7426" y="1066"/>
                    <a:pt x="7412" y="1186"/>
                  </a:cubicBezTo>
                  <a:cubicBezTo>
                    <a:pt x="7385" y="1387"/>
                    <a:pt x="7081" y="1469"/>
                    <a:pt x="6610" y="1469"/>
                  </a:cubicBezTo>
                  <a:cubicBezTo>
                    <a:pt x="4944" y="1469"/>
                    <a:pt x="1191" y="44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5" name="Google Shape;931;p44">
              <a:extLst>
                <a:ext uri="{FF2B5EF4-FFF2-40B4-BE49-F238E27FC236}">
                  <a16:creationId xmlns:a16="http://schemas.microsoft.com/office/drawing/2014/main" id="{12376071-74BC-F43A-7F3F-B35DC9B31002}"/>
                </a:ext>
              </a:extLst>
            </p:cNvPr>
            <p:cNvSpPr/>
            <p:nvPr/>
          </p:nvSpPr>
          <p:spPr>
            <a:xfrm>
              <a:off x="14872350" y="1080775"/>
              <a:ext cx="425300" cy="1320325"/>
            </a:xfrm>
            <a:custGeom>
              <a:avLst/>
              <a:gdLst/>
              <a:ahLst/>
              <a:cxnLst/>
              <a:rect l="l" t="t" r="r" b="b"/>
              <a:pathLst>
                <a:path w="17012" h="52813" extrusionOk="0">
                  <a:moveTo>
                    <a:pt x="1498" y="1"/>
                  </a:moveTo>
                  <a:cubicBezTo>
                    <a:pt x="1498" y="1"/>
                    <a:pt x="0" y="14004"/>
                    <a:pt x="8121" y="27112"/>
                  </a:cubicBezTo>
                  <a:cubicBezTo>
                    <a:pt x="8121" y="27112"/>
                    <a:pt x="2646" y="43176"/>
                    <a:pt x="7008" y="52384"/>
                  </a:cubicBezTo>
                  <a:cubicBezTo>
                    <a:pt x="7008" y="52384"/>
                    <a:pt x="8681" y="52812"/>
                    <a:pt x="10556" y="52812"/>
                  </a:cubicBezTo>
                  <a:cubicBezTo>
                    <a:pt x="11493" y="52812"/>
                    <a:pt x="12481" y="52705"/>
                    <a:pt x="13336" y="52384"/>
                  </a:cubicBezTo>
                  <a:cubicBezTo>
                    <a:pt x="13336" y="52384"/>
                    <a:pt x="17012" y="30389"/>
                    <a:pt x="16754" y="28338"/>
                  </a:cubicBezTo>
                  <a:cubicBezTo>
                    <a:pt x="16498" y="26285"/>
                    <a:pt x="14311" y="8251"/>
                    <a:pt x="9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6" name="Google Shape;932;p44">
              <a:extLst>
                <a:ext uri="{FF2B5EF4-FFF2-40B4-BE49-F238E27FC236}">
                  <a16:creationId xmlns:a16="http://schemas.microsoft.com/office/drawing/2014/main" id="{773E5137-EC63-26E3-8BE4-6D7C5B55DF38}"/>
                </a:ext>
              </a:extLst>
            </p:cNvPr>
            <p:cNvSpPr/>
            <p:nvPr/>
          </p:nvSpPr>
          <p:spPr>
            <a:xfrm>
              <a:off x="14656375" y="1131300"/>
              <a:ext cx="408625" cy="1369675"/>
            </a:xfrm>
            <a:custGeom>
              <a:avLst/>
              <a:gdLst/>
              <a:ahLst/>
              <a:cxnLst/>
              <a:rect l="l" t="t" r="r" b="b"/>
              <a:pathLst>
                <a:path w="16345" h="54787" extrusionOk="0">
                  <a:moveTo>
                    <a:pt x="9330" y="0"/>
                  </a:moveTo>
                  <a:cubicBezTo>
                    <a:pt x="7623" y="0"/>
                    <a:pt x="5962" y="945"/>
                    <a:pt x="5139" y="2845"/>
                  </a:cubicBezTo>
                  <a:cubicBezTo>
                    <a:pt x="1232" y="11895"/>
                    <a:pt x="4787" y="24129"/>
                    <a:pt x="4955" y="25588"/>
                  </a:cubicBezTo>
                  <a:cubicBezTo>
                    <a:pt x="5118" y="27047"/>
                    <a:pt x="0" y="37014"/>
                    <a:pt x="4204" y="51208"/>
                  </a:cubicBezTo>
                  <a:cubicBezTo>
                    <a:pt x="4307" y="51561"/>
                    <a:pt x="4304" y="51951"/>
                    <a:pt x="4272" y="52331"/>
                  </a:cubicBezTo>
                  <a:cubicBezTo>
                    <a:pt x="4207" y="53054"/>
                    <a:pt x="4016" y="53742"/>
                    <a:pt x="4194" y="54079"/>
                  </a:cubicBezTo>
                  <a:cubicBezTo>
                    <a:pt x="4384" y="54440"/>
                    <a:pt x="8395" y="54786"/>
                    <a:pt x="10949" y="54786"/>
                  </a:cubicBezTo>
                  <a:cubicBezTo>
                    <a:pt x="12066" y="54786"/>
                    <a:pt x="12905" y="54720"/>
                    <a:pt x="13022" y="54559"/>
                  </a:cubicBezTo>
                  <a:cubicBezTo>
                    <a:pt x="13201" y="54308"/>
                    <a:pt x="12331" y="53701"/>
                    <a:pt x="11361" y="53137"/>
                  </a:cubicBezTo>
                  <a:cubicBezTo>
                    <a:pt x="10290" y="52517"/>
                    <a:pt x="9108" y="51940"/>
                    <a:pt x="9108" y="51940"/>
                  </a:cubicBezTo>
                  <a:cubicBezTo>
                    <a:pt x="9017" y="51532"/>
                    <a:pt x="12961" y="28596"/>
                    <a:pt x="12729" y="26902"/>
                  </a:cubicBezTo>
                  <a:cubicBezTo>
                    <a:pt x="12503" y="25207"/>
                    <a:pt x="16344" y="11137"/>
                    <a:pt x="14309" y="4114"/>
                  </a:cubicBezTo>
                  <a:cubicBezTo>
                    <a:pt x="13518" y="1379"/>
                    <a:pt x="11391" y="0"/>
                    <a:pt x="9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7" name="Google Shape;933;p44">
              <a:extLst>
                <a:ext uri="{FF2B5EF4-FFF2-40B4-BE49-F238E27FC236}">
                  <a16:creationId xmlns:a16="http://schemas.microsoft.com/office/drawing/2014/main" id="{C88CF933-1F22-B231-761F-4B58BC0B42FD}"/>
                </a:ext>
              </a:extLst>
            </p:cNvPr>
            <p:cNvSpPr/>
            <p:nvPr/>
          </p:nvSpPr>
          <p:spPr>
            <a:xfrm>
              <a:off x="14756775" y="2439550"/>
              <a:ext cx="229625" cy="61425"/>
            </a:xfrm>
            <a:custGeom>
              <a:avLst/>
              <a:gdLst/>
              <a:ahLst/>
              <a:cxnLst/>
              <a:rect l="l" t="t" r="r" b="b"/>
              <a:pathLst>
                <a:path w="9185" h="2457" extrusionOk="0">
                  <a:moveTo>
                    <a:pt x="256" y="1"/>
                  </a:moveTo>
                  <a:cubicBezTo>
                    <a:pt x="191" y="724"/>
                    <a:pt x="0" y="1412"/>
                    <a:pt x="178" y="1751"/>
                  </a:cubicBezTo>
                  <a:cubicBezTo>
                    <a:pt x="368" y="2110"/>
                    <a:pt x="4378" y="2456"/>
                    <a:pt x="6932" y="2456"/>
                  </a:cubicBezTo>
                  <a:cubicBezTo>
                    <a:pt x="8050" y="2456"/>
                    <a:pt x="8889" y="2390"/>
                    <a:pt x="9006" y="2229"/>
                  </a:cubicBezTo>
                  <a:cubicBezTo>
                    <a:pt x="9185" y="1978"/>
                    <a:pt x="8315" y="1371"/>
                    <a:pt x="7345" y="807"/>
                  </a:cubicBezTo>
                  <a:lnTo>
                    <a:pt x="7345" y="807"/>
                  </a:lnTo>
                  <a:cubicBezTo>
                    <a:pt x="7400" y="935"/>
                    <a:pt x="7428" y="1066"/>
                    <a:pt x="7412" y="1186"/>
                  </a:cubicBezTo>
                  <a:cubicBezTo>
                    <a:pt x="7385" y="1387"/>
                    <a:pt x="7081" y="1469"/>
                    <a:pt x="6610" y="1469"/>
                  </a:cubicBezTo>
                  <a:cubicBezTo>
                    <a:pt x="4944" y="1469"/>
                    <a:pt x="1191" y="44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8" name="Google Shape;934;p44">
              <a:extLst>
                <a:ext uri="{FF2B5EF4-FFF2-40B4-BE49-F238E27FC236}">
                  <a16:creationId xmlns:a16="http://schemas.microsoft.com/office/drawing/2014/main" id="{45417CFE-9094-E3EF-4F36-6C4EA6FF51F4}"/>
                </a:ext>
              </a:extLst>
            </p:cNvPr>
            <p:cNvSpPr/>
            <p:nvPr/>
          </p:nvSpPr>
          <p:spPr>
            <a:xfrm>
              <a:off x="14651450" y="1080775"/>
              <a:ext cx="402475" cy="1309575"/>
            </a:xfrm>
            <a:custGeom>
              <a:avLst/>
              <a:gdLst/>
              <a:ahLst/>
              <a:cxnLst/>
              <a:rect l="l" t="t" r="r" b="b"/>
              <a:pathLst>
                <a:path w="16099" h="52383" extrusionOk="0">
                  <a:moveTo>
                    <a:pt x="5160" y="1"/>
                  </a:moveTo>
                  <a:cubicBezTo>
                    <a:pt x="5160" y="1"/>
                    <a:pt x="1723" y="5608"/>
                    <a:pt x="1329" y="10632"/>
                  </a:cubicBezTo>
                  <a:cubicBezTo>
                    <a:pt x="984" y="15047"/>
                    <a:pt x="3188" y="17930"/>
                    <a:pt x="3188" y="17930"/>
                  </a:cubicBezTo>
                  <a:cubicBezTo>
                    <a:pt x="3188" y="17930"/>
                    <a:pt x="4298" y="24493"/>
                    <a:pt x="4689" y="27625"/>
                  </a:cubicBezTo>
                  <a:cubicBezTo>
                    <a:pt x="4755" y="28141"/>
                    <a:pt x="1" y="40561"/>
                    <a:pt x="3662" y="51904"/>
                  </a:cubicBezTo>
                  <a:cubicBezTo>
                    <a:pt x="3662" y="51904"/>
                    <a:pt x="5481" y="52383"/>
                    <a:pt x="7459" y="52383"/>
                  </a:cubicBezTo>
                  <a:cubicBezTo>
                    <a:pt x="8448" y="52383"/>
                    <a:pt x="9477" y="52263"/>
                    <a:pt x="10339" y="51904"/>
                  </a:cubicBezTo>
                  <a:cubicBezTo>
                    <a:pt x="10339" y="51904"/>
                    <a:pt x="13498" y="30654"/>
                    <a:pt x="13713" y="28787"/>
                  </a:cubicBezTo>
                  <a:cubicBezTo>
                    <a:pt x="13929" y="26921"/>
                    <a:pt x="16099" y="10695"/>
                    <a:pt x="15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9" name="Google Shape;935;p44">
              <a:extLst>
                <a:ext uri="{FF2B5EF4-FFF2-40B4-BE49-F238E27FC236}">
                  <a16:creationId xmlns:a16="http://schemas.microsoft.com/office/drawing/2014/main" id="{42D9FBC0-2B4A-1D15-5062-18E5861E7693}"/>
                </a:ext>
              </a:extLst>
            </p:cNvPr>
            <p:cNvSpPr/>
            <p:nvPr/>
          </p:nvSpPr>
          <p:spPr>
            <a:xfrm>
              <a:off x="15012350" y="1193125"/>
              <a:ext cx="78225" cy="453750"/>
            </a:xfrm>
            <a:custGeom>
              <a:avLst/>
              <a:gdLst/>
              <a:ahLst/>
              <a:cxnLst/>
              <a:rect l="l" t="t" r="r" b="b"/>
              <a:pathLst>
                <a:path w="3129" h="18150" extrusionOk="0">
                  <a:moveTo>
                    <a:pt x="2961" y="1"/>
                  </a:moveTo>
                  <a:cubicBezTo>
                    <a:pt x="2925" y="1"/>
                    <a:pt x="2888" y="18"/>
                    <a:pt x="2863" y="58"/>
                  </a:cubicBezTo>
                  <a:cubicBezTo>
                    <a:pt x="2171" y="1183"/>
                    <a:pt x="1484" y="2327"/>
                    <a:pt x="1182" y="3629"/>
                  </a:cubicBezTo>
                  <a:cubicBezTo>
                    <a:pt x="844" y="5071"/>
                    <a:pt x="859" y="6623"/>
                    <a:pt x="748" y="8095"/>
                  </a:cubicBezTo>
                  <a:cubicBezTo>
                    <a:pt x="504" y="11385"/>
                    <a:pt x="0" y="14809"/>
                    <a:pt x="139" y="18110"/>
                  </a:cubicBezTo>
                  <a:cubicBezTo>
                    <a:pt x="139" y="18135"/>
                    <a:pt x="162" y="18150"/>
                    <a:pt x="183" y="18150"/>
                  </a:cubicBezTo>
                  <a:cubicBezTo>
                    <a:pt x="199" y="18150"/>
                    <a:pt x="215" y="18141"/>
                    <a:pt x="219" y="18120"/>
                  </a:cubicBezTo>
                  <a:cubicBezTo>
                    <a:pt x="771" y="15222"/>
                    <a:pt x="783" y="12147"/>
                    <a:pt x="1003" y="9208"/>
                  </a:cubicBezTo>
                  <a:cubicBezTo>
                    <a:pt x="1112" y="7756"/>
                    <a:pt x="1179" y="6298"/>
                    <a:pt x="1327" y="4851"/>
                  </a:cubicBezTo>
                  <a:cubicBezTo>
                    <a:pt x="1506" y="3088"/>
                    <a:pt x="2166" y="1682"/>
                    <a:pt x="3073" y="180"/>
                  </a:cubicBezTo>
                  <a:cubicBezTo>
                    <a:pt x="3128" y="88"/>
                    <a:pt x="3045" y="1"/>
                    <a:pt x="29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0" name="Google Shape;936;p44">
              <a:extLst>
                <a:ext uri="{FF2B5EF4-FFF2-40B4-BE49-F238E27FC236}">
                  <a16:creationId xmlns:a16="http://schemas.microsoft.com/office/drawing/2014/main" id="{733ADC6D-A13E-D633-5B9E-C2C58F93D7F5}"/>
                </a:ext>
              </a:extLst>
            </p:cNvPr>
            <p:cNvSpPr/>
            <p:nvPr/>
          </p:nvSpPr>
          <p:spPr>
            <a:xfrm>
              <a:off x="15129425" y="1305050"/>
              <a:ext cx="117000" cy="487700"/>
            </a:xfrm>
            <a:custGeom>
              <a:avLst/>
              <a:gdLst/>
              <a:ahLst/>
              <a:cxnLst/>
              <a:rect l="l" t="t" r="r" b="b"/>
              <a:pathLst>
                <a:path w="4680" h="19508" extrusionOk="0">
                  <a:moveTo>
                    <a:pt x="28" y="0"/>
                  </a:moveTo>
                  <a:cubicBezTo>
                    <a:pt x="15" y="0"/>
                    <a:pt x="1" y="12"/>
                    <a:pt x="6" y="28"/>
                  </a:cubicBezTo>
                  <a:cubicBezTo>
                    <a:pt x="1028" y="3138"/>
                    <a:pt x="2052" y="6214"/>
                    <a:pt x="2812" y="9404"/>
                  </a:cubicBezTo>
                  <a:cubicBezTo>
                    <a:pt x="3601" y="12721"/>
                    <a:pt x="4109" y="16071"/>
                    <a:pt x="4551" y="19448"/>
                  </a:cubicBezTo>
                  <a:cubicBezTo>
                    <a:pt x="4556" y="19487"/>
                    <a:pt x="4590" y="19508"/>
                    <a:pt x="4621" y="19508"/>
                  </a:cubicBezTo>
                  <a:cubicBezTo>
                    <a:pt x="4651" y="19508"/>
                    <a:pt x="4679" y="19488"/>
                    <a:pt x="4676" y="19448"/>
                  </a:cubicBezTo>
                  <a:cubicBezTo>
                    <a:pt x="4153" y="12897"/>
                    <a:pt x="2603" y="6073"/>
                    <a:pt x="43" y="11"/>
                  </a:cubicBezTo>
                  <a:cubicBezTo>
                    <a:pt x="40" y="3"/>
                    <a:pt x="35" y="0"/>
                    <a:pt x="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2" name="Google Shape;937;p44">
              <a:extLst>
                <a:ext uri="{FF2B5EF4-FFF2-40B4-BE49-F238E27FC236}">
                  <a16:creationId xmlns:a16="http://schemas.microsoft.com/office/drawing/2014/main" id="{C4ECA128-1E2D-C6A7-FFD6-EA27B5A611A7}"/>
                </a:ext>
              </a:extLst>
            </p:cNvPr>
            <p:cNvSpPr/>
            <p:nvPr/>
          </p:nvSpPr>
          <p:spPr>
            <a:xfrm>
              <a:off x="15178450" y="1846650"/>
              <a:ext cx="62925" cy="391925"/>
            </a:xfrm>
            <a:custGeom>
              <a:avLst/>
              <a:gdLst/>
              <a:ahLst/>
              <a:cxnLst/>
              <a:rect l="l" t="t" r="r" b="b"/>
              <a:pathLst>
                <a:path w="2517" h="15677" extrusionOk="0">
                  <a:moveTo>
                    <a:pt x="2456" y="1"/>
                  </a:moveTo>
                  <a:cubicBezTo>
                    <a:pt x="2438" y="1"/>
                    <a:pt x="2420" y="11"/>
                    <a:pt x="2416" y="36"/>
                  </a:cubicBezTo>
                  <a:cubicBezTo>
                    <a:pt x="1405" y="5206"/>
                    <a:pt x="640" y="10417"/>
                    <a:pt x="2" y="15645"/>
                  </a:cubicBezTo>
                  <a:cubicBezTo>
                    <a:pt x="0" y="15665"/>
                    <a:pt x="19" y="15676"/>
                    <a:pt x="36" y="15676"/>
                  </a:cubicBezTo>
                  <a:cubicBezTo>
                    <a:pt x="50" y="15676"/>
                    <a:pt x="63" y="15669"/>
                    <a:pt x="65" y="15654"/>
                  </a:cubicBezTo>
                  <a:cubicBezTo>
                    <a:pt x="810" y="10445"/>
                    <a:pt x="1664" y="5255"/>
                    <a:pt x="2510" y="62"/>
                  </a:cubicBezTo>
                  <a:cubicBezTo>
                    <a:pt x="2516" y="25"/>
                    <a:pt x="2485" y="1"/>
                    <a:pt x="2456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3" name="Google Shape;938;p44">
              <a:extLst>
                <a:ext uri="{FF2B5EF4-FFF2-40B4-BE49-F238E27FC236}">
                  <a16:creationId xmlns:a16="http://schemas.microsoft.com/office/drawing/2014/main" id="{28C568DF-8583-6924-A9BC-FD9224BA4802}"/>
                </a:ext>
              </a:extLst>
            </p:cNvPr>
            <p:cNvSpPr/>
            <p:nvPr/>
          </p:nvSpPr>
          <p:spPr>
            <a:xfrm>
              <a:off x="15171900" y="2282475"/>
              <a:ext cx="5325" cy="54575"/>
            </a:xfrm>
            <a:custGeom>
              <a:avLst/>
              <a:gdLst/>
              <a:ahLst/>
              <a:cxnLst/>
              <a:rect l="l" t="t" r="r" b="b"/>
              <a:pathLst>
                <a:path w="213" h="2183" extrusionOk="0">
                  <a:moveTo>
                    <a:pt x="185" y="0"/>
                  </a:moveTo>
                  <a:cubicBezTo>
                    <a:pt x="175" y="0"/>
                    <a:pt x="167" y="6"/>
                    <a:pt x="166" y="17"/>
                  </a:cubicBezTo>
                  <a:cubicBezTo>
                    <a:pt x="70" y="713"/>
                    <a:pt x="26" y="1439"/>
                    <a:pt x="1" y="2141"/>
                  </a:cubicBezTo>
                  <a:cubicBezTo>
                    <a:pt x="0" y="2169"/>
                    <a:pt x="20" y="2183"/>
                    <a:pt x="41" y="2183"/>
                  </a:cubicBezTo>
                  <a:cubicBezTo>
                    <a:pt x="62" y="2183"/>
                    <a:pt x="84" y="2168"/>
                    <a:pt x="87" y="2141"/>
                  </a:cubicBezTo>
                  <a:cubicBezTo>
                    <a:pt x="155" y="1444"/>
                    <a:pt x="212" y="723"/>
                    <a:pt x="209" y="23"/>
                  </a:cubicBezTo>
                  <a:cubicBezTo>
                    <a:pt x="210" y="9"/>
                    <a:pt x="197" y="0"/>
                    <a:pt x="185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2" name="Google Shape;939;p44">
              <a:extLst>
                <a:ext uri="{FF2B5EF4-FFF2-40B4-BE49-F238E27FC236}">
                  <a16:creationId xmlns:a16="http://schemas.microsoft.com/office/drawing/2014/main" id="{61985C00-0CBB-8C4E-C226-CBCC5AA6A03E}"/>
                </a:ext>
              </a:extLst>
            </p:cNvPr>
            <p:cNvSpPr/>
            <p:nvPr/>
          </p:nvSpPr>
          <p:spPr>
            <a:xfrm>
              <a:off x="14927600" y="1398800"/>
              <a:ext cx="54650" cy="609475"/>
            </a:xfrm>
            <a:custGeom>
              <a:avLst/>
              <a:gdLst/>
              <a:ahLst/>
              <a:cxnLst/>
              <a:rect l="l" t="t" r="r" b="b"/>
              <a:pathLst>
                <a:path w="2186" h="24379" extrusionOk="0">
                  <a:moveTo>
                    <a:pt x="2080" y="0"/>
                  </a:moveTo>
                  <a:cubicBezTo>
                    <a:pt x="2059" y="0"/>
                    <a:pt x="2038" y="13"/>
                    <a:pt x="2038" y="40"/>
                  </a:cubicBezTo>
                  <a:cubicBezTo>
                    <a:pt x="2025" y="4107"/>
                    <a:pt x="1851" y="8169"/>
                    <a:pt x="1515" y="12229"/>
                  </a:cubicBezTo>
                  <a:cubicBezTo>
                    <a:pt x="1185" y="16292"/>
                    <a:pt x="516" y="20289"/>
                    <a:pt x="4" y="24327"/>
                  </a:cubicBezTo>
                  <a:cubicBezTo>
                    <a:pt x="0" y="24360"/>
                    <a:pt x="29" y="24379"/>
                    <a:pt x="57" y="24379"/>
                  </a:cubicBezTo>
                  <a:cubicBezTo>
                    <a:pt x="80" y="24379"/>
                    <a:pt x="103" y="24367"/>
                    <a:pt x="109" y="24340"/>
                  </a:cubicBezTo>
                  <a:cubicBezTo>
                    <a:pt x="973" y="20461"/>
                    <a:pt x="1364" y="16405"/>
                    <a:pt x="1707" y="12450"/>
                  </a:cubicBezTo>
                  <a:cubicBezTo>
                    <a:pt x="2067" y="8322"/>
                    <a:pt x="2186" y="4184"/>
                    <a:pt x="2121" y="40"/>
                  </a:cubicBezTo>
                  <a:cubicBezTo>
                    <a:pt x="2121" y="13"/>
                    <a:pt x="2100" y="0"/>
                    <a:pt x="2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3" name="Google Shape;940;p44">
              <a:extLst>
                <a:ext uri="{FF2B5EF4-FFF2-40B4-BE49-F238E27FC236}">
                  <a16:creationId xmlns:a16="http://schemas.microsoft.com/office/drawing/2014/main" id="{6F8A6D45-EA45-8D4E-F641-65F7A2714914}"/>
                </a:ext>
              </a:extLst>
            </p:cNvPr>
            <p:cNvSpPr/>
            <p:nvPr/>
          </p:nvSpPr>
          <p:spPr>
            <a:xfrm>
              <a:off x="14888350" y="2062950"/>
              <a:ext cx="32375" cy="264750"/>
            </a:xfrm>
            <a:custGeom>
              <a:avLst/>
              <a:gdLst/>
              <a:ahLst/>
              <a:cxnLst/>
              <a:rect l="l" t="t" r="r" b="b"/>
              <a:pathLst>
                <a:path w="1295" h="10590" extrusionOk="0">
                  <a:moveTo>
                    <a:pt x="1271" y="1"/>
                  </a:moveTo>
                  <a:cubicBezTo>
                    <a:pt x="1262" y="1"/>
                    <a:pt x="1253" y="5"/>
                    <a:pt x="1251" y="16"/>
                  </a:cubicBezTo>
                  <a:cubicBezTo>
                    <a:pt x="627" y="3450"/>
                    <a:pt x="99" y="7054"/>
                    <a:pt x="2" y="10545"/>
                  </a:cubicBezTo>
                  <a:cubicBezTo>
                    <a:pt x="1" y="10575"/>
                    <a:pt x="22" y="10590"/>
                    <a:pt x="44" y="10590"/>
                  </a:cubicBezTo>
                  <a:cubicBezTo>
                    <a:pt x="67" y="10590"/>
                    <a:pt x="91" y="10574"/>
                    <a:pt x="95" y="10545"/>
                  </a:cubicBezTo>
                  <a:cubicBezTo>
                    <a:pt x="550" y="7049"/>
                    <a:pt x="851" y="3523"/>
                    <a:pt x="1293" y="21"/>
                  </a:cubicBezTo>
                  <a:cubicBezTo>
                    <a:pt x="1295" y="8"/>
                    <a:pt x="1283" y="1"/>
                    <a:pt x="12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4" name="Google Shape;941;p44">
              <a:extLst>
                <a:ext uri="{FF2B5EF4-FFF2-40B4-BE49-F238E27FC236}">
                  <a16:creationId xmlns:a16="http://schemas.microsoft.com/office/drawing/2014/main" id="{BF3826A3-92AD-DFCF-87F1-B787A94FCFFD}"/>
                </a:ext>
              </a:extLst>
            </p:cNvPr>
            <p:cNvSpPr/>
            <p:nvPr/>
          </p:nvSpPr>
          <p:spPr>
            <a:xfrm>
              <a:off x="14657525" y="531700"/>
              <a:ext cx="515750" cy="605050"/>
            </a:xfrm>
            <a:custGeom>
              <a:avLst/>
              <a:gdLst/>
              <a:ahLst/>
              <a:cxnLst/>
              <a:rect l="l" t="t" r="r" b="b"/>
              <a:pathLst>
                <a:path w="20630" h="24202" extrusionOk="0">
                  <a:moveTo>
                    <a:pt x="10413" y="1"/>
                  </a:moveTo>
                  <a:cubicBezTo>
                    <a:pt x="9310" y="1"/>
                    <a:pt x="8203" y="271"/>
                    <a:pt x="7264" y="933"/>
                  </a:cubicBezTo>
                  <a:cubicBezTo>
                    <a:pt x="1" y="6055"/>
                    <a:pt x="5144" y="22770"/>
                    <a:pt x="5144" y="22770"/>
                  </a:cubicBezTo>
                  <a:cubicBezTo>
                    <a:pt x="7820" y="23833"/>
                    <a:pt x="10077" y="24201"/>
                    <a:pt x="11919" y="24201"/>
                  </a:cubicBezTo>
                  <a:cubicBezTo>
                    <a:pt x="16059" y="24201"/>
                    <a:pt x="18106" y="22343"/>
                    <a:pt x="18106" y="22343"/>
                  </a:cubicBezTo>
                  <a:lnTo>
                    <a:pt x="17734" y="13085"/>
                  </a:lnTo>
                  <a:cubicBezTo>
                    <a:pt x="17734" y="13085"/>
                    <a:pt x="20630" y="11226"/>
                    <a:pt x="19827" y="8307"/>
                  </a:cubicBezTo>
                  <a:cubicBezTo>
                    <a:pt x="19526" y="7211"/>
                    <a:pt x="16247" y="2411"/>
                    <a:pt x="14445" y="1201"/>
                  </a:cubicBezTo>
                  <a:cubicBezTo>
                    <a:pt x="13406" y="503"/>
                    <a:pt x="11914" y="1"/>
                    <a:pt x="10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5" name="Google Shape;942;p44">
              <a:extLst>
                <a:ext uri="{FF2B5EF4-FFF2-40B4-BE49-F238E27FC236}">
                  <a16:creationId xmlns:a16="http://schemas.microsoft.com/office/drawing/2014/main" id="{098242CC-3E1B-30B2-044A-5A03EC43F4C0}"/>
                </a:ext>
              </a:extLst>
            </p:cNvPr>
            <p:cNvSpPr/>
            <p:nvPr/>
          </p:nvSpPr>
          <p:spPr>
            <a:xfrm>
              <a:off x="14872050" y="830425"/>
              <a:ext cx="193525" cy="50875"/>
            </a:xfrm>
            <a:custGeom>
              <a:avLst/>
              <a:gdLst/>
              <a:ahLst/>
              <a:cxnLst/>
              <a:rect l="l" t="t" r="r" b="b"/>
              <a:pathLst>
                <a:path w="7741" h="2035" extrusionOk="0">
                  <a:moveTo>
                    <a:pt x="7630" y="1"/>
                  </a:moveTo>
                  <a:cubicBezTo>
                    <a:pt x="7623" y="1"/>
                    <a:pt x="7615" y="2"/>
                    <a:pt x="7608" y="4"/>
                  </a:cubicBezTo>
                  <a:cubicBezTo>
                    <a:pt x="6484" y="352"/>
                    <a:pt x="5566" y="1132"/>
                    <a:pt x="4425" y="1460"/>
                  </a:cubicBezTo>
                  <a:cubicBezTo>
                    <a:pt x="3923" y="1606"/>
                    <a:pt x="3413" y="1679"/>
                    <a:pt x="2908" y="1679"/>
                  </a:cubicBezTo>
                  <a:cubicBezTo>
                    <a:pt x="1932" y="1679"/>
                    <a:pt x="975" y="1406"/>
                    <a:pt x="124" y="857"/>
                  </a:cubicBezTo>
                  <a:cubicBezTo>
                    <a:pt x="112" y="849"/>
                    <a:pt x="100" y="845"/>
                    <a:pt x="88" y="845"/>
                  </a:cubicBezTo>
                  <a:cubicBezTo>
                    <a:pt x="33" y="845"/>
                    <a:pt x="0" y="931"/>
                    <a:pt x="56" y="973"/>
                  </a:cubicBezTo>
                  <a:cubicBezTo>
                    <a:pt x="943" y="1650"/>
                    <a:pt x="1966" y="2035"/>
                    <a:pt x="3062" y="2035"/>
                  </a:cubicBezTo>
                  <a:cubicBezTo>
                    <a:pt x="3246" y="2035"/>
                    <a:pt x="3433" y="2024"/>
                    <a:pt x="3621" y="2001"/>
                  </a:cubicBezTo>
                  <a:cubicBezTo>
                    <a:pt x="5209" y="1812"/>
                    <a:pt x="6270" y="787"/>
                    <a:pt x="7668" y="147"/>
                  </a:cubicBezTo>
                  <a:cubicBezTo>
                    <a:pt x="7741" y="114"/>
                    <a:pt x="7700" y="1"/>
                    <a:pt x="7630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6" name="Google Shape;943;p44">
              <a:extLst>
                <a:ext uri="{FF2B5EF4-FFF2-40B4-BE49-F238E27FC236}">
                  <a16:creationId xmlns:a16="http://schemas.microsoft.com/office/drawing/2014/main" id="{7B52095E-D6B3-84BC-B30A-BBA27501518E}"/>
                </a:ext>
              </a:extLst>
            </p:cNvPr>
            <p:cNvSpPr/>
            <p:nvPr/>
          </p:nvSpPr>
          <p:spPr>
            <a:xfrm>
              <a:off x="15087950" y="806325"/>
              <a:ext cx="59675" cy="282500"/>
            </a:xfrm>
            <a:custGeom>
              <a:avLst/>
              <a:gdLst/>
              <a:ahLst/>
              <a:cxnLst/>
              <a:rect l="l" t="t" r="r" b="b"/>
              <a:pathLst>
                <a:path w="2387" h="11300" extrusionOk="0">
                  <a:moveTo>
                    <a:pt x="2350" y="1"/>
                  </a:moveTo>
                  <a:cubicBezTo>
                    <a:pt x="2342" y="1"/>
                    <a:pt x="2334" y="5"/>
                    <a:pt x="2328" y="14"/>
                  </a:cubicBezTo>
                  <a:cubicBezTo>
                    <a:pt x="1766" y="800"/>
                    <a:pt x="1169" y="1508"/>
                    <a:pt x="460" y="2162"/>
                  </a:cubicBezTo>
                  <a:cubicBezTo>
                    <a:pt x="403" y="2215"/>
                    <a:pt x="1" y="8454"/>
                    <a:pt x="830" y="11213"/>
                  </a:cubicBezTo>
                  <a:cubicBezTo>
                    <a:pt x="847" y="11272"/>
                    <a:pt x="883" y="11299"/>
                    <a:pt x="915" y="11299"/>
                  </a:cubicBezTo>
                  <a:cubicBezTo>
                    <a:pt x="951" y="11299"/>
                    <a:pt x="981" y="11264"/>
                    <a:pt x="971" y="11198"/>
                  </a:cubicBezTo>
                  <a:cubicBezTo>
                    <a:pt x="709" y="9537"/>
                    <a:pt x="533" y="7962"/>
                    <a:pt x="514" y="6273"/>
                  </a:cubicBezTo>
                  <a:cubicBezTo>
                    <a:pt x="498" y="4947"/>
                    <a:pt x="712" y="3608"/>
                    <a:pt x="641" y="2286"/>
                  </a:cubicBezTo>
                  <a:cubicBezTo>
                    <a:pt x="1369" y="1680"/>
                    <a:pt x="1986" y="904"/>
                    <a:pt x="2374" y="42"/>
                  </a:cubicBezTo>
                  <a:cubicBezTo>
                    <a:pt x="2387" y="21"/>
                    <a:pt x="2369" y="1"/>
                    <a:pt x="23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7" name="Google Shape;944;p44">
              <a:extLst>
                <a:ext uri="{FF2B5EF4-FFF2-40B4-BE49-F238E27FC236}">
                  <a16:creationId xmlns:a16="http://schemas.microsoft.com/office/drawing/2014/main" id="{1CF6E339-8DE4-3FCA-F83E-DC0EA60B9C44}"/>
                </a:ext>
              </a:extLst>
            </p:cNvPr>
            <p:cNvSpPr/>
            <p:nvPr/>
          </p:nvSpPr>
          <p:spPr>
            <a:xfrm>
              <a:off x="14870025" y="584250"/>
              <a:ext cx="172575" cy="103350"/>
            </a:xfrm>
            <a:custGeom>
              <a:avLst/>
              <a:gdLst/>
              <a:ahLst/>
              <a:cxnLst/>
              <a:rect l="l" t="t" r="r" b="b"/>
              <a:pathLst>
                <a:path w="6903" h="4134" extrusionOk="0">
                  <a:moveTo>
                    <a:pt x="40" y="1"/>
                  </a:moveTo>
                  <a:cubicBezTo>
                    <a:pt x="20" y="1"/>
                    <a:pt x="0" y="23"/>
                    <a:pt x="13" y="43"/>
                  </a:cubicBezTo>
                  <a:cubicBezTo>
                    <a:pt x="1018" y="1454"/>
                    <a:pt x="2258" y="2828"/>
                    <a:pt x="3815" y="3636"/>
                  </a:cubicBezTo>
                  <a:cubicBezTo>
                    <a:pt x="4311" y="3893"/>
                    <a:pt x="4963" y="4134"/>
                    <a:pt x="5555" y="4134"/>
                  </a:cubicBezTo>
                  <a:cubicBezTo>
                    <a:pt x="6101" y="4134"/>
                    <a:pt x="6595" y="3929"/>
                    <a:pt x="6870" y="3345"/>
                  </a:cubicBezTo>
                  <a:cubicBezTo>
                    <a:pt x="6902" y="3290"/>
                    <a:pt x="6856" y="3240"/>
                    <a:pt x="6809" y="3240"/>
                  </a:cubicBezTo>
                  <a:cubicBezTo>
                    <a:pt x="6787" y="3240"/>
                    <a:pt x="6765" y="3250"/>
                    <a:pt x="6751" y="3275"/>
                  </a:cubicBezTo>
                  <a:cubicBezTo>
                    <a:pt x="6387" y="3769"/>
                    <a:pt x="5932" y="3972"/>
                    <a:pt x="5429" y="3972"/>
                  </a:cubicBezTo>
                  <a:cubicBezTo>
                    <a:pt x="3513" y="3972"/>
                    <a:pt x="909" y="1026"/>
                    <a:pt x="58" y="9"/>
                  </a:cubicBezTo>
                  <a:cubicBezTo>
                    <a:pt x="53" y="3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8" name="Google Shape;945;p44">
              <a:extLst>
                <a:ext uri="{FF2B5EF4-FFF2-40B4-BE49-F238E27FC236}">
                  <a16:creationId xmlns:a16="http://schemas.microsoft.com/office/drawing/2014/main" id="{974A458F-FD91-F391-081D-D699851DAC3F}"/>
                </a:ext>
              </a:extLst>
            </p:cNvPr>
            <p:cNvSpPr/>
            <p:nvPr/>
          </p:nvSpPr>
          <p:spPr>
            <a:xfrm>
              <a:off x="15028650" y="618425"/>
              <a:ext cx="11675" cy="22275"/>
            </a:xfrm>
            <a:custGeom>
              <a:avLst/>
              <a:gdLst/>
              <a:ahLst/>
              <a:cxnLst/>
              <a:rect l="l" t="t" r="r" b="b"/>
              <a:pathLst>
                <a:path w="467" h="891" extrusionOk="0">
                  <a:moveTo>
                    <a:pt x="32" y="0"/>
                  </a:moveTo>
                  <a:cubicBezTo>
                    <a:pt x="15" y="0"/>
                    <a:pt x="0" y="12"/>
                    <a:pt x="6" y="33"/>
                  </a:cubicBezTo>
                  <a:cubicBezTo>
                    <a:pt x="90" y="311"/>
                    <a:pt x="224" y="611"/>
                    <a:pt x="362" y="865"/>
                  </a:cubicBezTo>
                  <a:cubicBezTo>
                    <a:pt x="372" y="883"/>
                    <a:pt x="388" y="890"/>
                    <a:pt x="404" y="890"/>
                  </a:cubicBezTo>
                  <a:cubicBezTo>
                    <a:pt x="435" y="890"/>
                    <a:pt x="467" y="863"/>
                    <a:pt x="455" y="826"/>
                  </a:cubicBezTo>
                  <a:cubicBezTo>
                    <a:pt x="371" y="555"/>
                    <a:pt x="223" y="241"/>
                    <a:pt x="55" y="11"/>
                  </a:cubicBezTo>
                  <a:cubicBezTo>
                    <a:pt x="49" y="4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9" name="Google Shape;946;p44">
              <a:extLst>
                <a:ext uri="{FF2B5EF4-FFF2-40B4-BE49-F238E27FC236}">
                  <a16:creationId xmlns:a16="http://schemas.microsoft.com/office/drawing/2014/main" id="{548B37F1-7B13-44A7-E931-E6C6AA640526}"/>
                </a:ext>
              </a:extLst>
            </p:cNvPr>
            <p:cNvSpPr/>
            <p:nvPr/>
          </p:nvSpPr>
          <p:spPr>
            <a:xfrm>
              <a:off x="14749350" y="593975"/>
              <a:ext cx="667075" cy="415725"/>
            </a:xfrm>
            <a:custGeom>
              <a:avLst/>
              <a:gdLst/>
              <a:ahLst/>
              <a:cxnLst/>
              <a:rect l="l" t="t" r="r" b="b"/>
              <a:pathLst>
                <a:path w="26683" h="16629" extrusionOk="0">
                  <a:moveTo>
                    <a:pt x="3479" y="1"/>
                  </a:moveTo>
                  <a:cubicBezTo>
                    <a:pt x="1604" y="1"/>
                    <a:pt x="0" y="1655"/>
                    <a:pt x="1695" y="5125"/>
                  </a:cubicBezTo>
                  <a:cubicBezTo>
                    <a:pt x="4104" y="10054"/>
                    <a:pt x="10077" y="15129"/>
                    <a:pt x="11028" y="15522"/>
                  </a:cubicBezTo>
                  <a:cubicBezTo>
                    <a:pt x="11860" y="15865"/>
                    <a:pt x="20190" y="16628"/>
                    <a:pt x="23215" y="16628"/>
                  </a:cubicBezTo>
                  <a:cubicBezTo>
                    <a:pt x="23652" y="16628"/>
                    <a:pt x="23979" y="16612"/>
                    <a:pt x="24156" y="16577"/>
                  </a:cubicBezTo>
                  <a:cubicBezTo>
                    <a:pt x="25555" y="16296"/>
                    <a:pt x="26682" y="13486"/>
                    <a:pt x="24045" y="12833"/>
                  </a:cubicBezTo>
                  <a:cubicBezTo>
                    <a:pt x="21383" y="12175"/>
                    <a:pt x="13817" y="10502"/>
                    <a:pt x="13293" y="10223"/>
                  </a:cubicBezTo>
                  <a:cubicBezTo>
                    <a:pt x="12768" y="9942"/>
                    <a:pt x="6459" y="1472"/>
                    <a:pt x="5765" y="868"/>
                  </a:cubicBezTo>
                  <a:cubicBezTo>
                    <a:pt x="5106" y="294"/>
                    <a:pt x="4268" y="1"/>
                    <a:pt x="3479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0" name="Google Shape;947;p44">
              <a:extLst>
                <a:ext uri="{FF2B5EF4-FFF2-40B4-BE49-F238E27FC236}">
                  <a16:creationId xmlns:a16="http://schemas.microsoft.com/office/drawing/2014/main" id="{C17D799B-86D3-D357-8DDC-CA92871ED4D2}"/>
                </a:ext>
              </a:extLst>
            </p:cNvPr>
            <p:cNvSpPr/>
            <p:nvPr/>
          </p:nvSpPr>
          <p:spPr>
            <a:xfrm>
              <a:off x="15356875" y="872150"/>
              <a:ext cx="98700" cy="60575"/>
            </a:xfrm>
            <a:custGeom>
              <a:avLst/>
              <a:gdLst/>
              <a:ahLst/>
              <a:cxnLst/>
              <a:rect l="l" t="t" r="r" b="b"/>
              <a:pathLst>
                <a:path w="3948" h="2423" extrusionOk="0">
                  <a:moveTo>
                    <a:pt x="3279" y="1"/>
                  </a:moveTo>
                  <a:cubicBezTo>
                    <a:pt x="3026" y="1"/>
                    <a:pt x="2703" y="186"/>
                    <a:pt x="2371" y="404"/>
                  </a:cubicBezTo>
                  <a:cubicBezTo>
                    <a:pt x="1907" y="706"/>
                    <a:pt x="0" y="1563"/>
                    <a:pt x="0" y="1563"/>
                  </a:cubicBezTo>
                  <a:lnTo>
                    <a:pt x="1414" y="2423"/>
                  </a:lnTo>
                  <a:cubicBezTo>
                    <a:pt x="1414" y="2423"/>
                    <a:pt x="2957" y="1434"/>
                    <a:pt x="2828" y="1434"/>
                  </a:cubicBezTo>
                  <a:cubicBezTo>
                    <a:pt x="2828" y="1434"/>
                    <a:pt x="2828" y="1434"/>
                    <a:pt x="2828" y="1434"/>
                  </a:cubicBezTo>
                  <a:cubicBezTo>
                    <a:pt x="2828" y="1434"/>
                    <a:pt x="2827" y="1434"/>
                    <a:pt x="2827" y="1434"/>
                  </a:cubicBezTo>
                  <a:cubicBezTo>
                    <a:pt x="2534" y="1434"/>
                    <a:pt x="3948" y="469"/>
                    <a:pt x="3544" y="98"/>
                  </a:cubicBezTo>
                  <a:cubicBezTo>
                    <a:pt x="3469" y="30"/>
                    <a:pt x="337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1" name="Google Shape;948;p44">
              <a:extLst>
                <a:ext uri="{FF2B5EF4-FFF2-40B4-BE49-F238E27FC236}">
                  <a16:creationId xmlns:a16="http://schemas.microsoft.com/office/drawing/2014/main" id="{34A237D8-E251-6A05-296F-785AFF06A92E}"/>
                </a:ext>
              </a:extLst>
            </p:cNvPr>
            <p:cNvSpPr/>
            <p:nvPr/>
          </p:nvSpPr>
          <p:spPr>
            <a:xfrm>
              <a:off x="15391750" y="815350"/>
              <a:ext cx="320275" cy="195975"/>
            </a:xfrm>
            <a:custGeom>
              <a:avLst/>
              <a:gdLst/>
              <a:ahLst/>
              <a:cxnLst/>
              <a:rect l="l" t="t" r="r" b="b"/>
              <a:pathLst>
                <a:path w="12811" h="7839" extrusionOk="0">
                  <a:moveTo>
                    <a:pt x="11941" y="1"/>
                  </a:moveTo>
                  <a:lnTo>
                    <a:pt x="0" y="1689"/>
                  </a:lnTo>
                  <a:lnTo>
                    <a:pt x="869" y="7838"/>
                  </a:lnTo>
                  <a:lnTo>
                    <a:pt x="12811" y="6149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2" name="Google Shape;949;p44">
              <a:extLst>
                <a:ext uri="{FF2B5EF4-FFF2-40B4-BE49-F238E27FC236}">
                  <a16:creationId xmlns:a16="http://schemas.microsoft.com/office/drawing/2014/main" id="{54CFBF6E-A1C9-A764-E356-528E16E01E31}"/>
                </a:ext>
              </a:extLst>
            </p:cNvPr>
            <p:cNvSpPr/>
            <p:nvPr/>
          </p:nvSpPr>
          <p:spPr>
            <a:xfrm>
              <a:off x="15605825" y="830150"/>
              <a:ext cx="69850" cy="42875"/>
            </a:xfrm>
            <a:custGeom>
              <a:avLst/>
              <a:gdLst/>
              <a:ahLst/>
              <a:cxnLst/>
              <a:rect l="l" t="t" r="r" b="b"/>
              <a:pathLst>
                <a:path w="2794" h="1715" extrusionOk="0">
                  <a:moveTo>
                    <a:pt x="2601" y="1"/>
                  </a:moveTo>
                  <a:lnTo>
                    <a:pt x="1" y="375"/>
                  </a:lnTo>
                  <a:lnTo>
                    <a:pt x="193" y="1714"/>
                  </a:lnTo>
                  <a:lnTo>
                    <a:pt x="2793" y="1340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CAD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3" name="Google Shape;950;p44">
              <a:extLst>
                <a:ext uri="{FF2B5EF4-FFF2-40B4-BE49-F238E27FC236}">
                  <a16:creationId xmlns:a16="http://schemas.microsoft.com/office/drawing/2014/main" id="{84DD3DFF-251D-88EB-A756-5E97D7EA5150}"/>
                </a:ext>
              </a:extLst>
            </p:cNvPr>
            <p:cNvSpPr/>
            <p:nvPr/>
          </p:nvSpPr>
          <p:spPr>
            <a:xfrm>
              <a:off x="15302350" y="907925"/>
              <a:ext cx="211325" cy="103275"/>
            </a:xfrm>
            <a:custGeom>
              <a:avLst/>
              <a:gdLst/>
              <a:ahLst/>
              <a:cxnLst/>
              <a:rect l="l" t="t" r="r" b="b"/>
              <a:pathLst>
                <a:path w="8453" h="4131" extrusionOk="0">
                  <a:moveTo>
                    <a:pt x="4980" y="0"/>
                  </a:moveTo>
                  <a:cubicBezTo>
                    <a:pt x="4834" y="0"/>
                    <a:pt x="4688" y="6"/>
                    <a:pt x="4544" y="19"/>
                  </a:cubicBezTo>
                  <a:cubicBezTo>
                    <a:pt x="3787" y="82"/>
                    <a:pt x="2295" y="150"/>
                    <a:pt x="1666" y="150"/>
                  </a:cubicBezTo>
                  <a:cubicBezTo>
                    <a:pt x="1545" y="150"/>
                    <a:pt x="1456" y="148"/>
                    <a:pt x="1410" y="142"/>
                  </a:cubicBezTo>
                  <a:cubicBezTo>
                    <a:pt x="1410" y="142"/>
                    <a:pt x="1410" y="142"/>
                    <a:pt x="1409" y="142"/>
                  </a:cubicBezTo>
                  <a:cubicBezTo>
                    <a:pt x="1244" y="142"/>
                    <a:pt x="1" y="4046"/>
                    <a:pt x="1" y="4046"/>
                  </a:cubicBezTo>
                  <a:cubicBezTo>
                    <a:pt x="164" y="4065"/>
                    <a:pt x="651" y="4130"/>
                    <a:pt x="1265" y="4130"/>
                  </a:cubicBezTo>
                  <a:cubicBezTo>
                    <a:pt x="1863" y="4130"/>
                    <a:pt x="2583" y="4068"/>
                    <a:pt x="3240" y="3840"/>
                  </a:cubicBezTo>
                  <a:cubicBezTo>
                    <a:pt x="4570" y="3373"/>
                    <a:pt x="4368" y="2961"/>
                    <a:pt x="5274" y="2657"/>
                  </a:cubicBezTo>
                  <a:cubicBezTo>
                    <a:pt x="5372" y="2624"/>
                    <a:pt x="5495" y="2613"/>
                    <a:pt x="5637" y="2613"/>
                  </a:cubicBezTo>
                  <a:cubicBezTo>
                    <a:pt x="5995" y="2613"/>
                    <a:pt x="6465" y="2688"/>
                    <a:pt x="6914" y="2688"/>
                  </a:cubicBezTo>
                  <a:cubicBezTo>
                    <a:pt x="7160" y="2688"/>
                    <a:pt x="7400" y="2665"/>
                    <a:pt x="7611" y="2595"/>
                  </a:cubicBezTo>
                  <a:cubicBezTo>
                    <a:pt x="7718" y="2560"/>
                    <a:pt x="7837" y="2446"/>
                    <a:pt x="7946" y="2292"/>
                  </a:cubicBezTo>
                  <a:cubicBezTo>
                    <a:pt x="7969" y="2257"/>
                    <a:pt x="7995" y="2218"/>
                    <a:pt x="8020" y="2174"/>
                  </a:cubicBezTo>
                  <a:cubicBezTo>
                    <a:pt x="8088" y="2067"/>
                    <a:pt x="8151" y="1955"/>
                    <a:pt x="8203" y="1838"/>
                  </a:cubicBezTo>
                  <a:cubicBezTo>
                    <a:pt x="8221" y="1798"/>
                    <a:pt x="8240" y="1761"/>
                    <a:pt x="8256" y="1720"/>
                  </a:cubicBezTo>
                  <a:cubicBezTo>
                    <a:pt x="8307" y="1606"/>
                    <a:pt x="8349" y="1486"/>
                    <a:pt x="8381" y="1366"/>
                  </a:cubicBezTo>
                  <a:cubicBezTo>
                    <a:pt x="8395" y="1323"/>
                    <a:pt x="8406" y="1281"/>
                    <a:pt x="8413" y="1238"/>
                  </a:cubicBezTo>
                  <a:cubicBezTo>
                    <a:pt x="8452" y="1047"/>
                    <a:pt x="8452" y="902"/>
                    <a:pt x="8379" y="851"/>
                  </a:cubicBezTo>
                  <a:cubicBezTo>
                    <a:pt x="8150" y="692"/>
                    <a:pt x="6578" y="0"/>
                    <a:pt x="4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4" name="Google Shape;951;p44">
              <a:extLst>
                <a:ext uri="{FF2B5EF4-FFF2-40B4-BE49-F238E27FC236}">
                  <a16:creationId xmlns:a16="http://schemas.microsoft.com/office/drawing/2014/main" id="{8C8E56A3-99E9-5F47-F37D-84BA34F7612D}"/>
                </a:ext>
              </a:extLst>
            </p:cNvPr>
            <p:cNvSpPr/>
            <p:nvPr/>
          </p:nvSpPr>
          <p:spPr>
            <a:xfrm>
              <a:off x="15446375" y="923650"/>
              <a:ext cx="66300" cy="18425"/>
            </a:xfrm>
            <a:custGeom>
              <a:avLst/>
              <a:gdLst/>
              <a:ahLst/>
              <a:cxnLst/>
              <a:rect l="l" t="t" r="r" b="b"/>
              <a:pathLst>
                <a:path w="2652" h="737" extrusionOk="0">
                  <a:moveTo>
                    <a:pt x="22" y="0"/>
                  </a:moveTo>
                  <a:cubicBezTo>
                    <a:pt x="1" y="0"/>
                    <a:pt x="0" y="34"/>
                    <a:pt x="19" y="37"/>
                  </a:cubicBezTo>
                  <a:cubicBezTo>
                    <a:pt x="903" y="181"/>
                    <a:pt x="1770" y="450"/>
                    <a:pt x="2620" y="737"/>
                  </a:cubicBezTo>
                  <a:cubicBezTo>
                    <a:pt x="2634" y="694"/>
                    <a:pt x="2645" y="652"/>
                    <a:pt x="2652" y="609"/>
                  </a:cubicBezTo>
                  <a:cubicBezTo>
                    <a:pt x="1788" y="322"/>
                    <a:pt x="943" y="64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5" name="Google Shape;952;p44">
              <a:extLst>
                <a:ext uri="{FF2B5EF4-FFF2-40B4-BE49-F238E27FC236}">
                  <a16:creationId xmlns:a16="http://schemas.microsoft.com/office/drawing/2014/main" id="{04BF0049-9EFD-795A-D0AF-7A40B7DBFAD5}"/>
                </a:ext>
              </a:extLst>
            </p:cNvPr>
            <p:cNvSpPr/>
            <p:nvPr/>
          </p:nvSpPr>
          <p:spPr>
            <a:xfrm>
              <a:off x="15442225" y="935725"/>
              <a:ext cx="66525" cy="18200"/>
            </a:xfrm>
            <a:custGeom>
              <a:avLst/>
              <a:gdLst/>
              <a:ahLst/>
              <a:cxnLst/>
              <a:rect l="l" t="t" r="r" b="b"/>
              <a:pathLst>
                <a:path w="2661" h="728" extrusionOk="0">
                  <a:moveTo>
                    <a:pt x="22" y="0"/>
                  </a:moveTo>
                  <a:cubicBezTo>
                    <a:pt x="3" y="0"/>
                    <a:pt x="1" y="30"/>
                    <a:pt x="22" y="32"/>
                  </a:cubicBezTo>
                  <a:cubicBezTo>
                    <a:pt x="899" y="182"/>
                    <a:pt x="1763" y="444"/>
                    <a:pt x="2608" y="728"/>
                  </a:cubicBezTo>
                  <a:cubicBezTo>
                    <a:pt x="2626" y="687"/>
                    <a:pt x="2645" y="651"/>
                    <a:pt x="2661" y="610"/>
                  </a:cubicBezTo>
                  <a:cubicBezTo>
                    <a:pt x="1794" y="325"/>
                    <a:pt x="944" y="64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6" name="Google Shape;953;p44">
              <a:extLst>
                <a:ext uri="{FF2B5EF4-FFF2-40B4-BE49-F238E27FC236}">
                  <a16:creationId xmlns:a16="http://schemas.microsoft.com/office/drawing/2014/main" id="{C8F46AE2-31AE-D035-38DD-7F7CA7E17EBF}"/>
                </a:ext>
              </a:extLst>
            </p:cNvPr>
            <p:cNvSpPr/>
            <p:nvPr/>
          </p:nvSpPr>
          <p:spPr>
            <a:xfrm>
              <a:off x="15438175" y="947675"/>
              <a:ext cx="64700" cy="17575"/>
            </a:xfrm>
            <a:custGeom>
              <a:avLst/>
              <a:gdLst/>
              <a:ahLst/>
              <a:cxnLst/>
              <a:rect l="l" t="t" r="r" b="b"/>
              <a:pathLst>
                <a:path w="2588" h="703" extrusionOk="0">
                  <a:moveTo>
                    <a:pt x="18" y="1"/>
                  </a:moveTo>
                  <a:cubicBezTo>
                    <a:pt x="1" y="1"/>
                    <a:pt x="0" y="35"/>
                    <a:pt x="18" y="37"/>
                  </a:cubicBezTo>
                  <a:cubicBezTo>
                    <a:pt x="865" y="181"/>
                    <a:pt x="1697" y="426"/>
                    <a:pt x="2513" y="702"/>
                  </a:cubicBezTo>
                  <a:cubicBezTo>
                    <a:pt x="2536" y="669"/>
                    <a:pt x="2562" y="629"/>
                    <a:pt x="2587" y="586"/>
                  </a:cubicBezTo>
                  <a:cubicBezTo>
                    <a:pt x="1745" y="309"/>
                    <a:pt x="917" y="64"/>
                    <a:pt x="20" y="1"/>
                  </a:cubicBezTo>
                  <a:cubicBezTo>
                    <a:pt x="19" y="1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7" name="Google Shape;954;p44">
              <a:extLst>
                <a:ext uri="{FF2B5EF4-FFF2-40B4-BE49-F238E27FC236}">
                  <a16:creationId xmlns:a16="http://schemas.microsoft.com/office/drawing/2014/main" id="{1E857623-A237-A145-6756-6B4FE884B7EA}"/>
                </a:ext>
              </a:extLst>
            </p:cNvPr>
            <p:cNvSpPr/>
            <p:nvPr/>
          </p:nvSpPr>
          <p:spPr>
            <a:xfrm>
              <a:off x="14742950" y="591100"/>
              <a:ext cx="599400" cy="453450"/>
            </a:xfrm>
            <a:custGeom>
              <a:avLst/>
              <a:gdLst/>
              <a:ahLst/>
              <a:cxnLst/>
              <a:rect l="l" t="t" r="r" b="b"/>
              <a:pathLst>
                <a:path w="23976" h="18138" extrusionOk="0">
                  <a:moveTo>
                    <a:pt x="3867" y="0"/>
                  </a:moveTo>
                  <a:cubicBezTo>
                    <a:pt x="1753" y="0"/>
                    <a:pt x="1" y="1915"/>
                    <a:pt x="1820" y="5504"/>
                  </a:cubicBezTo>
                  <a:cubicBezTo>
                    <a:pt x="4842" y="11461"/>
                    <a:pt x="9531" y="15401"/>
                    <a:pt x="10024" y="15788"/>
                  </a:cubicBezTo>
                  <a:cubicBezTo>
                    <a:pt x="10517" y="16175"/>
                    <a:pt x="22356" y="18138"/>
                    <a:pt x="22463" y="18138"/>
                  </a:cubicBezTo>
                  <a:cubicBezTo>
                    <a:pt x="22569" y="18138"/>
                    <a:pt x="23975" y="14171"/>
                    <a:pt x="22780" y="12165"/>
                  </a:cubicBezTo>
                  <a:cubicBezTo>
                    <a:pt x="22780" y="12165"/>
                    <a:pt x="14369" y="10722"/>
                    <a:pt x="13913" y="10441"/>
                  </a:cubicBezTo>
                  <a:cubicBezTo>
                    <a:pt x="13456" y="10159"/>
                    <a:pt x="7754" y="2466"/>
                    <a:pt x="6917" y="1475"/>
                  </a:cubicBezTo>
                  <a:cubicBezTo>
                    <a:pt x="6079" y="482"/>
                    <a:pt x="4928" y="0"/>
                    <a:pt x="3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8" name="Google Shape;955;p44">
              <a:extLst>
                <a:ext uri="{FF2B5EF4-FFF2-40B4-BE49-F238E27FC236}">
                  <a16:creationId xmlns:a16="http://schemas.microsoft.com/office/drawing/2014/main" id="{684C857F-64BE-9BA0-5599-86F6B76D6FCA}"/>
                </a:ext>
              </a:extLst>
            </p:cNvPr>
            <p:cNvSpPr/>
            <p:nvPr/>
          </p:nvSpPr>
          <p:spPr>
            <a:xfrm>
              <a:off x="14823700" y="818025"/>
              <a:ext cx="401075" cy="215300"/>
            </a:xfrm>
            <a:custGeom>
              <a:avLst/>
              <a:gdLst/>
              <a:ahLst/>
              <a:cxnLst/>
              <a:rect l="l" t="t" r="r" b="b"/>
              <a:pathLst>
                <a:path w="16043" h="8612" extrusionOk="0">
                  <a:moveTo>
                    <a:pt x="52" y="0"/>
                  </a:moveTo>
                  <a:cubicBezTo>
                    <a:pt x="22" y="0"/>
                    <a:pt x="0" y="40"/>
                    <a:pt x="25" y="64"/>
                  </a:cubicBezTo>
                  <a:cubicBezTo>
                    <a:pt x="829" y="871"/>
                    <a:pt x="1588" y="1687"/>
                    <a:pt x="2326" y="2540"/>
                  </a:cubicBezTo>
                  <a:cubicBezTo>
                    <a:pt x="1888" y="2246"/>
                    <a:pt x="1428" y="1988"/>
                    <a:pt x="951" y="1766"/>
                  </a:cubicBezTo>
                  <a:cubicBezTo>
                    <a:pt x="947" y="1763"/>
                    <a:pt x="942" y="1762"/>
                    <a:pt x="938" y="1762"/>
                  </a:cubicBezTo>
                  <a:cubicBezTo>
                    <a:pt x="914" y="1762"/>
                    <a:pt x="899" y="1798"/>
                    <a:pt x="925" y="1812"/>
                  </a:cubicBezTo>
                  <a:cubicBezTo>
                    <a:pt x="1297" y="2057"/>
                    <a:pt x="1670" y="2295"/>
                    <a:pt x="2028" y="2563"/>
                  </a:cubicBezTo>
                  <a:cubicBezTo>
                    <a:pt x="2320" y="2781"/>
                    <a:pt x="2602" y="3027"/>
                    <a:pt x="2908" y="3232"/>
                  </a:cubicBezTo>
                  <a:cubicBezTo>
                    <a:pt x="2989" y="3329"/>
                    <a:pt x="3072" y="3425"/>
                    <a:pt x="3153" y="3524"/>
                  </a:cubicBezTo>
                  <a:cubicBezTo>
                    <a:pt x="4035" y="4608"/>
                    <a:pt x="4992" y="5808"/>
                    <a:pt x="6218" y="6522"/>
                  </a:cubicBezTo>
                  <a:cubicBezTo>
                    <a:pt x="7549" y="7301"/>
                    <a:pt x="9267" y="7555"/>
                    <a:pt x="10758" y="7842"/>
                  </a:cubicBezTo>
                  <a:cubicBezTo>
                    <a:pt x="12467" y="8172"/>
                    <a:pt x="14195" y="8418"/>
                    <a:pt x="15923" y="8611"/>
                  </a:cubicBezTo>
                  <a:cubicBezTo>
                    <a:pt x="15927" y="8611"/>
                    <a:pt x="15930" y="8612"/>
                    <a:pt x="15933" y="8612"/>
                  </a:cubicBezTo>
                  <a:cubicBezTo>
                    <a:pt x="16024" y="8612"/>
                    <a:pt x="16042" y="8452"/>
                    <a:pt x="15947" y="8437"/>
                  </a:cubicBezTo>
                  <a:cubicBezTo>
                    <a:pt x="14235" y="8179"/>
                    <a:pt x="12514" y="7974"/>
                    <a:pt x="10812" y="7648"/>
                  </a:cubicBezTo>
                  <a:cubicBezTo>
                    <a:pt x="9116" y="7322"/>
                    <a:pt x="7191" y="7036"/>
                    <a:pt x="5810" y="5926"/>
                  </a:cubicBezTo>
                  <a:cubicBezTo>
                    <a:pt x="3671" y="4208"/>
                    <a:pt x="2413" y="1473"/>
                    <a:pt x="70" y="6"/>
                  </a:cubicBezTo>
                  <a:cubicBezTo>
                    <a:pt x="64" y="2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9" name="Google Shape;956;p44">
              <a:extLst>
                <a:ext uri="{FF2B5EF4-FFF2-40B4-BE49-F238E27FC236}">
                  <a16:creationId xmlns:a16="http://schemas.microsoft.com/office/drawing/2014/main" id="{9E7D1439-0D6B-B293-882F-F531D1C88542}"/>
                </a:ext>
              </a:extLst>
            </p:cNvPr>
            <p:cNvSpPr/>
            <p:nvPr/>
          </p:nvSpPr>
          <p:spPr>
            <a:xfrm>
              <a:off x="14975275" y="711250"/>
              <a:ext cx="194650" cy="159475"/>
            </a:xfrm>
            <a:custGeom>
              <a:avLst/>
              <a:gdLst/>
              <a:ahLst/>
              <a:cxnLst/>
              <a:rect l="l" t="t" r="r" b="b"/>
              <a:pathLst>
                <a:path w="7786" h="6379" extrusionOk="0">
                  <a:moveTo>
                    <a:pt x="73" y="0"/>
                  </a:moveTo>
                  <a:cubicBezTo>
                    <a:pt x="36" y="0"/>
                    <a:pt x="0" y="37"/>
                    <a:pt x="24" y="79"/>
                  </a:cubicBezTo>
                  <a:cubicBezTo>
                    <a:pt x="1082" y="1971"/>
                    <a:pt x="3869" y="5334"/>
                    <a:pt x="4628" y="5705"/>
                  </a:cubicBezTo>
                  <a:cubicBezTo>
                    <a:pt x="5454" y="6108"/>
                    <a:pt x="6799" y="6220"/>
                    <a:pt x="7699" y="6377"/>
                  </a:cubicBezTo>
                  <a:cubicBezTo>
                    <a:pt x="7705" y="6378"/>
                    <a:pt x="7710" y="6379"/>
                    <a:pt x="7715" y="6379"/>
                  </a:cubicBezTo>
                  <a:cubicBezTo>
                    <a:pt x="7785" y="6379"/>
                    <a:pt x="7766" y="6278"/>
                    <a:pt x="7684" y="6249"/>
                  </a:cubicBezTo>
                  <a:cubicBezTo>
                    <a:pt x="6858" y="5958"/>
                    <a:pt x="5801" y="5864"/>
                    <a:pt x="4986" y="5549"/>
                  </a:cubicBezTo>
                  <a:cubicBezTo>
                    <a:pt x="4059" y="5192"/>
                    <a:pt x="1194" y="1708"/>
                    <a:pt x="116" y="25"/>
                  </a:cubicBezTo>
                  <a:cubicBezTo>
                    <a:pt x="105" y="8"/>
                    <a:pt x="89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0" name="Google Shape;957;p44">
              <a:extLst>
                <a:ext uri="{FF2B5EF4-FFF2-40B4-BE49-F238E27FC236}">
                  <a16:creationId xmlns:a16="http://schemas.microsoft.com/office/drawing/2014/main" id="{220BECDF-1260-9FEA-C07C-4A787868FA08}"/>
                </a:ext>
              </a:extLst>
            </p:cNvPr>
            <p:cNvSpPr/>
            <p:nvPr/>
          </p:nvSpPr>
          <p:spPr>
            <a:xfrm>
              <a:off x="14862875" y="229300"/>
              <a:ext cx="274700" cy="432325"/>
            </a:xfrm>
            <a:custGeom>
              <a:avLst/>
              <a:gdLst/>
              <a:ahLst/>
              <a:cxnLst/>
              <a:rect l="l" t="t" r="r" b="b"/>
              <a:pathLst>
                <a:path w="10988" h="17293" extrusionOk="0">
                  <a:moveTo>
                    <a:pt x="5100" y="1"/>
                  </a:moveTo>
                  <a:cubicBezTo>
                    <a:pt x="3398" y="1"/>
                    <a:pt x="1755" y="395"/>
                    <a:pt x="1111" y="1000"/>
                  </a:cubicBezTo>
                  <a:cubicBezTo>
                    <a:pt x="1" y="2037"/>
                    <a:pt x="283" y="6549"/>
                    <a:pt x="360" y="8380"/>
                  </a:cubicBezTo>
                  <a:cubicBezTo>
                    <a:pt x="398" y="9438"/>
                    <a:pt x="282" y="12316"/>
                    <a:pt x="418" y="13147"/>
                  </a:cubicBezTo>
                  <a:cubicBezTo>
                    <a:pt x="497" y="13631"/>
                    <a:pt x="3520" y="17076"/>
                    <a:pt x="5351" y="17282"/>
                  </a:cubicBezTo>
                  <a:cubicBezTo>
                    <a:pt x="5409" y="17289"/>
                    <a:pt x="5463" y="17292"/>
                    <a:pt x="5514" y="17292"/>
                  </a:cubicBezTo>
                  <a:cubicBezTo>
                    <a:pt x="7221" y="17292"/>
                    <a:pt x="4974" y="13762"/>
                    <a:pt x="5054" y="13396"/>
                  </a:cubicBezTo>
                  <a:cubicBezTo>
                    <a:pt x="5075" y="13304"/>
                    <a:pt x="5092" y="13210"/>
                    <a:pt x="5108" y="13115"/>
                  </a:cubicBezTo>
                  <a:cubicBezTo>
                    <a:pt x="5137" y="12961"/>
                    <a:pt x="5158" y="12812"/>
                    <a:pt x="5175" y="12664"/>
                  </a:cubicBezTo>
                  <a:cubicBezTo>
                    <a:pt x="5249" y="12072"/>
                    <a:pt x="5270" y="11560"/>
                    <a:pt x="5270" y="11560"/>
                  </a:cubicBezTo>
                  <a:cubicBezTo>
                    <a:pt x="5270" y="11560"/>
                    <a:pt x="5297" y="11567"/>
                    <a:pt x="5352" y="11585"/>
                  </a:cubicBezTo>
                  <a:cubicBezTo>
                    <a:pt x="5590" y="11654"/>
                    <a:pt x="6300" y="11840"/>
                    <a:pt x="7119" y="11840"/>
                  </a:cubicBezTo>
                  <a:cubicBezTo>
                    <a:pt x="8238" y="11840"/>
                    <a:pt x="9560" y="11493"/>
                    <a:pt x="10157" y="10030"/>
                  </a:cubicBezTo>
                  <a:cubicBezTo>
                    <a:pt x="10988" y="7999"/>
                    <a:pt x="10956" y="2872"/>
                    <a:pt x="9360" y="1276"/>
                  </a:cubicBezTo>
                  <a:cubicBezTo>
                    <a:pt x="8454" y="371"/>
                    <a:pt x="6750" y="1"/>
                    <a:pt x="5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1" name="Google Shape;958;p44">
              <a:extLst>
                <a:ext uri="{FF2B5EF4-FFF2-40B4-BE49-F238E27FC236}">
                  <a16:creationId xmlns:a16="http://schemas.microsoft.com/office/drawing/2014/main" id="{77A60CE5-6C6E-743C-5948-FCB793A40996}"/>
                </a:ext>
              </a:extLst>
            </p:cNvPr>
            <p:cNvSpPr/>
            <p:nvPr/>
          </p:nvSpPr>
          <p:spPr>
            <a:xfrm>
              <a:off x="15017975" y="433700"/>
              <a:ext cx="34150" cy="20450"/>
            </a:xfrm>
            <a:custGeom>
              <a:avLst/>
              <a:gdLst/>
              <a:ahLst/>
              <a:cxnLst/>
              <a:rect l="l" t="t" r="r" b="b"/>
              <a:pathLst>
                <a:path w="1366" h="818" extrusionOk="0">
                  <a:moveTo>
                    <a:pt x="55" y="1"/>
                  </a:moveTo>
                  <a:cubicBezTo>
                    <a:pt x="27" y="1"/>
                    <a:pt x="0" y="21"/>
                    <a:pt x="7" y="59"/>
                  </a:cubicBezTo>
                  <a:cubicBezTo>
                    <a:pt x="74" y="528"/>
                    <a:pt x="447" y="818"/>
                    <a:pt x="857" y="818"/>
                  </a:cubicBezTo>
                  <a:cubicBezTo>
                    <a:pt x="1016" y="818"/>
                    <a:pt x="1181" y="774"/>
                    <a:pt x="1336" y="680"/>
                  </a:cubicBezTo>
                  <a:cubicBezTo>
                    <a:pt x="1365" y="662"/>
                    <a:pt x="1354" y="619"/>
                    <a:pt x="1324" y="619"/>
                  </a:cubicBezTo>
                  <a:cubicBezTo>
                    <a:pt x="1320" y="619"/>
                    <a:pt x="1315" y="620"/>
                    <a:pt x="1310" y="622"/>
                  </a:cubicBezTo>
                  <a:cubicBezTo>
                    <a:pt x="1195" y="668"/>
                    <a:pt x="1078" y="690"/>
                    <a:pt x="964" y="690"/>
                  </a:cubicBezTo>
                  <a:cubicBezTo>
                    <a:pt x="578" y="690"/>
                    <a:pt x="227" y="440"/>
                    <a:pt x="110" y="43"/>
                  </a:cubicBezTo>
                  <a:cubicBezTo>
                    <a:pt x="101" y="14"/>
                    <a:pt x="77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2" name="Google Shape;959;p44">
              <a:extLst>
                <a:ext uri="{FF2B5EF4-FFF2-40B4-BE49-F238E27FC236}">
                  <a16:creationId xmlns:a16="http://schemas.microsoft.com/office/drawing/2014/main" id="{7ED5B416-DD35-D75D-4345-4705AE495C76}"/>
                </a:ext>
              </a:extLst>
            </p:cNvPr>
            <p:cNvSpPr/>
            <p:nvPr/>
          </p:nvSpPr>
          <p:spPr>
            <a:xfrm>
              <a:off x="15095150" y="382350"/>
              <a:ext cx="15600" cy="18825"/>
            </a:xfrm>
            <a:custGeom>
              <a:avLst/>
              <a:gdLst/>
              <a:ahLst/>
              <a:cxnLst/>
              <a:rect l="l" t="t" r="r" b="b"/>
              <a:pathLst>
                <a:path w="624" h="753" extrusionOk="0">
                  <a:moveTo>
                    <a:pt x="327" y="1"/>
                  </a:moveTo>
                  <a:cubicBezTo>
                    <a:pt x="178" y="1"/>
                    <a:pt x="44" y="150"/>
                    <a:pt x="22" y="346"/>
                  </a:cubicBezTo>
                  <a:cubicBezTo>
                    <a:pt x="1" y="554"/>
                    <a:pt x="113" y="735"/>
                    <a:pt x="273" y="751"/>
                  </a:cubicBezTo>
                  <a:cubicBezTo>
                    <a:pt x="281" y="752"/>
                    <a:pt x="289" y="753"/>
                    <a:pt x="297" y="753"/>
                  </a:cubicBezTo>
                  <a:cubicBezTo>
                    <a:pt x="446" y="753"/>
                    <a:pt x="581" y="604"/>
                    <a:pt x="601" y="408"/>
                  </a:cubicBezTo>
                  <a:cubicBezTo>
                    <a:pt x="623" y="200"/>
                    <a:pt x="511" y="18"/>
                    <a:pt x="351" y="2"/>
                  </a:cubicBezTo>
                  <a:cubicBezTo>
                    <a:pt x="343" y="1"/>
                    <a:pt x="335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3" name="Google Shape;960;p44">
              <a:extLst>
                <a:ext uri="{FF2B5EF4-FFF2-40B4-BE49-F238E27FC236}">
                  <a16:creationId xmlns:a16="http://schemas.microsoft.com/office/drawing/2014/main" id="{69F3F307-DBE5-5F41-B8DC-C9465E68DDA0}"/>
                </a:ext>
              </a:extLst>
            </p:cNvPr>
            <p:cNvSpPr/>
            <p:nvPr/>
          </p:nvSpPr>
          <p:spPr>
            <a:xfrm>
              <a:off x="15005325" y="382300"/>
              <a:ext cx="15600" cy="18850"/>
            </a:xfrm>
            <a:custGeom>
              <a:avLst/>
              <a:gdLst/>
              <a:ahLst/>
              <a:cxnLst/>
              <a:rect l="l" t="t" r="r" b="b"/>
              <a:pathLst>
                <a:path w="624" h="754" extrusionOk="0">
                  <a:moveTo>
                    <a:pt x="329" y="0"/>
                  </a:moveTo>
                  <a:cubicBezTo>
                    <a:pt x="179" y="0"/>
                    <a:pt x="43" y="149"/>
                    <a:pt x="22" y="346"/>
                  </a:cubicBezTo>
                  <a:cubicBezTo>
                    <a:pt x="1" y="553"/>
                    <a:pt x="113" y="734"/>
                    <a:pt x="273" y="752"/>
                  </a:cubicBezTo>
                  <a:cubicBezTo>
                    <a:pt x="281" y="753"/>
                    <a:pt x="289" y="753"/>
                    <a:pt x="297" y="753"/>
                  </a:cubicBezTo>
                  <a:cubicBezTo>
                    <a:pt x="446" y="753"/>
                    <a:pt x="581" y="604"/>
                    <a:pt x="601" y="407"/>
                  </a:cubicBezTo>
                  <a:cubicBezTo>
                    <a:pt x="623" y="201"/>
                    <a:pt x="511" y="19"/>
                    <a:pt x="351" y="1"/>
                  </a:cubicBezTo>
                  <a:cubicBezTo>
                    <a:pt x="344" y="1"/>
                    <a:pt x="336" y="0"/>
                    <a:pt x="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4" name="Google Shape;961;p44">
              <a:extLst>
                <a:ext uri="{FF2B5EF4-FFF2-40B4-BE49-F238E27FC236}">
                  <a16:creationId xmlns:a16="http://schemas.microsoft.com/office/drawing/2014/main" id="{A21F738C-8EC3-996F-5E05-E74454734B16}"/>
                </a:ext>
              </a:extLst>
            </p:cNvPr>
            <p:cNvSpPr/>
            <p:nvPr/>
          </p:nvSpPr>
          <p:spPr>
            <a:xfrm>
              <a:off x="15087175" y="333575"/>
              <a:ext cx="38225" cy="18800"/>
            </a:xfrm>
            <a:custGeom>
              <a:avLst/>
              <a:gdLst/>
              <a:ahLst/>
              <a:cxnLst/>
              <a:rect l="l" t="t" r="r" b="b"/>
              <a:pathLst>
                <a:path w="1529" h="752" extrusionOk="0">
                  <a:moveTo>
                    <a:pt x="593" y="0"/>
                  </a:moveTo>
                  <a:cubicBezTo>
                    <a:pt x="292" y="0"/>
                    <a:pt x="58" y="102"/>
                    <a:pt x="33" y="260"/>
                  </a:cubicBezTo>
                  <a:cubicBezTo>
                    <a:pt x="1" y="458"/>
                    <a:pt x="304" y="670"/>
                    <a:pt x="708" y="733"/>
                  </a:cubicBezTo>
                  <a:cubicBezTo>
                    <a:pt x="788" y="745"/>
                    <a:pt x="865" y="751"/>
                    <a:pt x="939" y="751"/>
                  </a:cubicBezTo>
                  <a:cubicBezTo>
                    <a:pt x="1239" y="751"/>
                    <a:pt x="1472" y="652"/>
                    <a:pt x="1498" y="493"/>
                  </a:cubicBezTo>
                  <a:cubicBezTo>
                    <a:pt x="1528" y="295"/>
                    <a:pt x="1226" y="84"/>
                    <a:pt x="821" y="19"/>
                  </a:cubicBezTo>
                  <a:cubicBezTo>
                    <a:pt x="743" y="6"/>
                    <a:pt x="666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5" name="Google Shape;962;p44">
              <a:extLst>
                <a:ext uri="{FF2B5EF4-FFF2-40B4-BE49-F238E27FC236}">
                  <a16:creationId xmlns:a16="http://schemas.microsoft.com/office/drawing/2014/main" id="{4557D933-D256-462A-B470-4803873243E4}"/>
                </a:ext>
              </a:extLst>
            </p:cNvPr>
            <p:cNvSpPr/>
            <p:nvPr/>
          </p:nvSpPr>
          <p:spPr>
            <a:xfrm>
              <a:off x="14991625" y="335075"/>
              <a:ext cx="38375" cy="19225"/>
            </a:xfrm>
            <a:custGeom>
              <a:avLst/>
              <a:gdLst/>
              <a:ahLst/>
              <a:cxnLst/>
              <a:rect l="l" t="t" r="r" b="b"/>
              <a:pathLst>
                <a:path w="1535" h="769" extrusionOk="0">
                  <a:moveTo>
                    <a:pt x="982" y="0"/>
                  </a:moveTo>
                  <a:cubicBezTo>
                    <a:pt x="892" y="0"/>
                    <a:pt x="795" y="10"/>
                    <a:pt x="696" y="30"/>
                  </a:cubicBezTo>
                  <a:cubicBezTo>
                    <a:pt x="294" y="113"/>
                    <a:pt x="0" y="338"/>
                    <a:pt x="41" y="533"/>
                  </a:cubicBezTo>
                  <a:cubicBezTo>
                    <a:pt x="72" y="680"/>
                    <a:pt x="280" y="769"/>
                    <a:pt x="552" y="769"/>
                  </a:cubicBezTo>
                  <a:cubicBezTo>
                    <a:pt x="643" y="769"/>
                    <a:pt x="741" y="759"/>
                    <a:pt x="841" y="738"/>
                  </a:cubicBezTo>
                  <a:cubicBezTo>
                    <a:pt x="1242" y="657"/>
                    <a:pt x="1535" y="431"/>
                    <a:pt x="1496" y="235"/>
                  </a:cubicBezTo>
                  <a:cubicBezTo>
                    <a:pt x="1466" y="88"/>
                    <a:pt x="1255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6" name="Google Shape;963;p44">
              <a:extLst>
                <a:ext uri="{FF2B5EF4-FFF2-40B4-BE49-F238E27FC236}">
                  <a16:creationId xmlns:a16="http://schemas.microsoft.com/office/drawing/2014/main" id="{28D4E2D0-F01D-F7E6-93CC-92B6F231DCB3}"/>
                </a:ext>
              </a:extLst>
            </p:cNvPr>
            <p:cNvSpPr/>
            <p:nvPr/>
          </p:nvSpPr>
          <p:spPr>
            <a:xfrm>
              <a:off x="15058625" y="348775"/>
              <a:ext cx="27900" cy="80250"/>
            </a:xfrm>
            <a:custGeom>
              <a:avLst/>
              <a:gdLst/>
              <a:ahLst/>
              <a:cxnLst/>
              <a:rect l="l" t="t" r="r" b="b"/>
              <a:pathLst>
                <a:path w="1116" h="3210" extrusionOk="0">
                  <a:moveTo>
                    <a:pt x="568" y="1"/>
                  </a:moveTo>
                  <a:cubicBezTo>
                    <a:pt x="543" y="1"/>
                    <a:pt x="518" y="19"/>
                    <a:pt x="523" y="52"/>
                  </a:cubicBezTo>
                  <a:cubicBezTo>
                    <a:pt x="561" y="587"/>
                    <a:pt x="795" y="2793"/>
                    <a:pt x="641" y="2947"/>
                  </a:cubicBezTo>
                  <a:cubicBezTo>
                    <a:pt x="608" y="2980"/>
                    <a:pt x="565" y="2992"/>
                    <a:pt x="518" y="2992"/>
                  </a:cubicBezTo>
                  <a:cubicBezTo>
                    <a:pt x="385" y="2992"/>
                    <a:pt x="218" y="2891"/>
                    <a:pt x="141" y="2843"/>
                  </a:cubicBezTo>
                  <a:cubicBezTo>
                    <a:pt x="126" y="2834"/>
                    <a:pt x="111" y="2830"/>
                    <a:pt x="97" y="2830"/>
                  </a:cubicBezTo>
                  <a:cubicBezTo>
                    <a:pt x="38" y="2830"/>
                    <a:pt x="0" y="2908"/>
                    <a:pt x="55" y="2960"/>
                  </a:cubicBezTo>
                  <a:cubicBezTo>
                    <a:pt x="189" y="3088"/>
                    <a:pt x="427" y="3209"/>
                    <a:pt x="649" y="3209"/>
                  </a:cubicBezTo>
                  <a:cubicBezTo>
                    <a:pt x="666" y="3209"/>
                    <a:pt x="683" y="3209"/>
                    <a:pt x="699" y="3207"/>
                  </a:cubicBezTo>
                  <a:cubicBezTo>
                    <a:pt x="1115" y="3174"/>
                    <a:pt x="808" y="891"/>
                    <a:pt x="612" y="38"/>
                  </a:cubicBezTo>
                  <a:cubicBezTo>
                    <a:pt x="608" y="12"/>
                    <a:pt x="588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7" name="Google Shape;964;p44">
              <a:extLst>
                <a:ext uri="{FF2B5EF4-FFF2-40B4-BE49-F238E27FC236}">
                  <a16:creationId xmlns:a16="http://schemas.microsoft.com/office/drawing/2014/main" id="{76EAE7C0-17BF-B6AF-3C5D-CBC258312921}"/>
                </a:ext>
              </a:extLst>
            </p:cNvPr>
            <p:cNvSpPr/>
            <p:nvPr/>
          </p:nvSpPr>
          <p:spPr>
            <a:xfrm>
              <a:off x="14839500" y="221450"/>
              <a:ext cx="303000" cy="172750"/>
            </a:xfrm>
            <a:custGeom>
              <a:avLst/>
              <a:gdLst/>
              <a:ahLst/>
              <a:cxnLst/>
              <a:rect l="l" t="t" r="r" b="b"/>
              <a:pathLst>
                <a:path w="12120" h="6910" extrusionOk="0">
                  <a:moveTo>
                    <a:pt x="5155" y="0"/>
                  </a:moveTo>
                  <a:cubicBezTo>
                    <a:pt x="3687" y="0"/>
                    <a:pt x="1585" y="260"/>
                    <a:pt x="972" y="1670"/>
                  </a:cubicBezTo>
                  <a:cubicBezTo>
                    <a:pt x="1" y="3906"/>
                    <a:pt x="841" y="6738"/>
                    <a:pt x="1620" y="6889"/>
                  </a:cubicBezTo>
                  <a:cubicBezTo>
                    <a:pt x="1691" y="6903"/>
                    <a:pt x="1760" y="6910"/>
                    <a:pt x="1827" y="6910"/>
                  </a:cubicBezTo>
                  <a:cubicBezTo>
                    <a:pt x="3255" y="6910"/>
                    <a:pt x="3835" y="3931"/>
                    <a:pt x="3835" y="3931"/>
                  </a:cubicBezTo>
                  <a:cubicBezTo>
                    <a:pt x="3835" y="3931"/>
                    <a:pt x="4027" y="3944"/>
                    <a:pt x="4341" y="3944"/>
                  </a:cubicBezTo>
                  <a:cubicBezTo>
                    <a:pt x="5504" y="3944"/>
                    <a:pt x="8339" y="3757"/>
                    <a:pt x="9233" y="1997"/>
                  </a:cubicBezTo>
                  <a:cubicBezTo>
                    <a:pt x="9233" y="1997"/>
                    <a:pt x="10405" y="4234"/>
                    <a:pt x="11585" y="4234"/>
                  </a:cubicBezTo>
                  <a:cubicBezTo>
                    <a:pt x="11600" y="4234"/>
                    <a:pt x="11615" y="4234"/>
                    <a:pt x="11630" y="4233"/>
                  </a:cubicBezTo>
                  <a:cubicBezTo>
                    <a:pt x="12119" y="4208"/>
                    <a:pt x="12066" y="39"/>
                    <a:pt x="7542" y="39"/>
                  </a:cubicBezTo>
                  <a:cubicBezTo>
                    <a:pt x="7263" y="39"/>
                    <a:pt x="6968" y="55"/>
                    <a:pt x="6654" y="89"/>
                  </a:cubicBezTo>
                  <a:cubicBezTo>
                    <a:pt x="6654" y="89"/>
                    <a:pt x="6013" y="0"/>
                    <a:pt x="5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8" name="Google Shape;965;p44">
              <a:extLst>
                <a:ext uri="{FF2B5EF4-FFF2-40B4-BE49-F238E27FC236}">
                  <a16:creationId xmlns:a16="http://schemas.microsoft.com/office/drawing/2014/main" id="{1AD805C8-D3D9-28D7-F25F-0681B53BEFAF}"/>
                </a:ext>
              </a:extLst>
            </p:cNvPr>
            <p:cNvSpPr/>
            <p:nvPr/>
          </p:nvSpPr>
          <p:spPr>
            <a:xfrm>
              <a:off x="14821825" y="368025"/>
              <a:ext cx="84425" cy="74550"/>
            </a:xfrm>
            <a:custGeom>
              <a:avLst/>
              <a:gdLst/>
              <a:ahLst/>
              <a:cxnLst/>
              <a:rect l="l" t="t" r="r" b="b"/>
              <a:pathLst>
                <a:path w="3377" h="2982" extrusionOk="0">
                  <a:moveTo>
                    <a:pt x="2009" y="1"/>
                  </a:moveTo>
                  <a:cubicBezTo>
                    <a:pt x="1917" y="1"/>
                    <a:pt x="1821" y="8"/>
                    <a:pt x="1721" y="22"/>
                  </a:cubicBezTo>
                  <a:cubicBezTo>
                    <a:pt x="484" y="209"/>
                    <a:pt x="1" y="2161"/>
                    <a:pt x="1513" y="2849"/>
                  </a:cubicBezTo>
                  <a:cubicBezTo>
                    <a:pt x="1731" y="2948"/>
                    <a:pt x="1969" y="2981"/>
                    <a:pt x="2190" y="2981"/>
                  </a:cubicBezTo>
                  <a:cubicBezTo>
                    <a:pt x="2642" y="2981"/>
                    <a:pt x="3025" y="2842"/>
                    <a:pt x="3025" y="2842"/>
                  </a:cubicBezTo>
                  <a:lnTo>
                    <a:pt x="3377" y="615"/>
                  </a:lnTo>
                  <a:cubicBezTo>
                    <a:pt x="3377" y="615"/>
                    <a:pt x="2882" y="1"/>
                    <a:pt x="2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9" name="Google Shape;966;p44">
              <a:extLst>
                <a:ext uri="{FF2B5EF4-FFF2-40B4-BE49-F238E27FC236}">
                  <a16:creationId xmlns:a16="http://schemas.microsoft.com/office/drawing/2014/main" id="{7040E4F9-AD85-A02B-FE44-D10C28075F4B}"/>
                </a:ext>
              </a:extLst>
            </p:cNvPr>
            <p:cNvSpPr/>
            <p:nvPr/>
          </p:nvSpPr>
          <p:spPr>
            <a:xfrm>
              <a:off x="16687500" y="1779150"/>
              <a:ext cx="220925" cy="746900"/>
            </a:xfrm>
            <a:custGeom>
              <a:avLst/>
              <a:gdLst/>
              <a:ahLst/>
              <a:cxnLst/>
              <a:rect l="l" t="t" r="r" b="b"/>
              <a:pathLst>
                <a:path w="8837" h="29876" extrusionOk="0">
                  <a:moveTo>
                    <a:pt x="993" y="0"/>
                  </a:moveTo>
                  <a:cubicBezTo>
                    <a:pt x="922" y="0"/>
                    <a:pt x="850" y="9"/>
                    <a:pt x="778" y="26"/>
                  </a:cubicBezTo>
                  <a:cubicBezTo>
                    <a:pt x="299" y="142"/>
                    <a:pt x="1" y="620"/>
                    <a:pt x="106" y="1101"/>
                  </a:cubicBezTo>
                  <a:lnTo>
                    <a:pt x="6954" y="29184"/>
                  </a:lnTo>
                  <a:cubicBezTo>
                    <a:pt x="7054" y="29589"/>
                    <a:pt x="7418" y="29876"/>
                    <a:pt x="7835" y="29876"/>
                  </a:cubicBezTo>
                  <a:cubicBezTo>
                    <a:pt x="7908" y="29876"/>
                    <a:pt x="7981" y="29867"/>
                    <a:pt x="8051" y="29850"/>
                  </a:cubicBezTo>
                  <a:cubicBezTo>
                    <a:pt x="8538" y="29732"/>
                    <a:pt x="8836" y="29240"/>
                    <a:pt x="8718" y="28753"/>
                  </a:cubicBezTo>
                  <a:lnTo>
                    <a:pt x="1868" y="670"/>
                  </a:lnTo>
                  <a:cubicBezTo>
                    <a:pt x="1760" y="267"/>
                    <a:pt x="1394" y="0"/>
                    <a:pt x="993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0" name="Google Shape;967;p44">
              <a:extLst>
                <a:ext uri="{FF2B5EF4-FFF2-40B4-BE49-F238E27FC236}">
                  <a16:creationId xmlns:a16="http://schemas.microsoft.com/office/drawing/2014/main" id="{2C67470D-C2DF-FB40-737A-1CC5393BEF24}"/>
                </a:ext>
              </a:extLst>
            </p:cNvPr>
            <p:cNvSpPr/>
            <p:nvPr/>
          </p:nvSpPr>
          <p:spPr>
            <a:xfrm>
              <a:off x="16017400" y="1779150"/>
              <a:ext cx="221450" cy="746900"/>
            </a:xfrm>
            <a:custGeom>
              <a:avLst/>
              <a:gdLst/>
              <a:ahLst/>
              <a:cxnLst/>
              <a:rect l="l" t="t" r="r" b="b"/>
              <a:pathLst>
                <a:path w="8858" h="29876" extrusionOk="0">
                  <a:moveTo>
                    <a:pt x="7866" y="0"/>
                  </a:moveTo>
                  <a:cubicBezTo>
                    <a:pt x="7465" y="0"/>
                    <a:pt x="7099" y="268"/>
                    <a:pt x="6989" y="672"/>
                  </a:cubicBezTo>
                  <a:lnTo>
                    <a:pt x="140" y="28753"/>
                  </a:lnTo>
                  <a:cubicBezTo>
                    <a:pt x="1" y="29325"/>
                    <a:pt x="434" y="29876"/>
                    <a:pt x="1023" y="29876"/>
                  </a:cubicBezTo>
                  <a:cubicBezTo>
                    <a:pt x="1441" y="29876"/>
                    <a:pt x="1804" y="29589"/>
                    <a:pt x="1903" y="29185"/>
                  </a:cubicBezTo>
                  <a:lnTo>
                    <a:pt x="8753" y="1103"/>
                  </a:lnTo>
                  <a:cubicBezTo>
                    <a:pt x="8858" y="621"/>
                    <a:pt x="8560" y="144"/>
                    <a:pt x="8081" y="26"/>
                  </a:cubicBezTo>
                  <a:cubicBezTo>
                    <a:pt x="8009" y="9"/>
                    <a:pt x="7937" y="0"/>
                    <a:pt x="7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1" name="Google Shape;968;p44">
              <a:extLst>
                <a:ext uri="{FF2B5EF4-FFF2-40B4-BE49-F238E27FC236}">
                  <a16:creationId xmlns:a16="http://schemas.microsoft.com/office/drawing/2014/main" id="{FC67EC7B-A096-3E70-75C8-94774C8171DC}"/>
                </a:ext>
              </a:extLst>
            </p:cNvPr>
            <p:cNvSpPr/>
            <p:nvPr/>
          </p:nvSpPr>
          <p:spPr>
            <a:xfrm>
              <a:off x="16831725" y="1713275"/>
              <a:ext cx="221425" cy="746925"/>
            </a:xfrm>
            <a:custGeom>
              <a:avLst/>
              <a:gdLst/>
              <a:ahLst/>
              <a:cxnLst/>
              <a:rect l="l" t="t" r="r" b="b"/>
              <a:pathLst>
                <a:path w="8857" h="29877" extrusionOk="0">
                  <a:moveTo>
                    <a:pt x="993" y="1"/>
                  </a:moveTo>
                  <a:cubicBezTo>
                    <a:pt x="922" y="1"/>
                    <a:pt x="850" y="9"/>
                    <a:pt x="778" y="27"/>
                  </a:cubicBezTo>
                  <a:cubicBezTo>
                    <a:pt x="299" y="143"/>
                    <a:pt x="1" y="620"/>
                    <a:pt x="105" y="1102"/>
                  </a:cubicBezTo>
                  <a:lnTo>
                    <a:pt x="6954" y="29184"/>
                  </a:lnTo>
                  <a:cubicBezTo>
                    <a:pt x="7053" y="29590"/>
                    <a:pt x="7416" y="29875"/>
                    <a:pt x="7835" y="29877"/>
                  </a:cubicBezTo>
                  <a:cubicBezTo>
                    <a:pt x="8423" y="29877"/>
                    <a:pt x="8856" y="29325"/>
                    <a:pt x="8718" y="28754"/>
                  </a:cubicBezTo>
                  <a:lnTo>
                    <a:pt x="1868" y="671"/>
                  </a:lnTo>
                  <a:cubicBezTo>
                    <a:pt x="1759" y="267"/>
                    <a:pt x="1393" y="1"/>
                    <a:pt x="993" y="1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2" name="Google Shape;969;p44">
              <a:extLst>
                <a:ext uri="{FF2B5EF4-FFF2-40B4-BE49-F238E27FC236}">
                  <a16:creationId xmlns:a16="http://schemas.microsoft.com/office/drawing/2014/main" id="{D5D5B4EC-25EC-41C4-CC8A-A1E61D4D54C2}"/>
                </a:ext>
              </a:extLst>
            </p:cNvPr>
            <p:cNvSpPr/>
            <p:nvPr/>
          </p:nvSpPr>
          <p:spPr>
            <a:xfrm>
              <a:off x="16161625" y="1713325"/>
              <a:ext cx="221375" cy="746875"/>
            </a:xfrm>
            <a:custGeom>
              <a:avLst/>
              <a:gdLst/>
              <a:ahLst/>
              <a:cxnLst/>
              <a:rect l="l" t="t" r="r" b="b"/>
              <a:pathLst>
                <a:path w="8855" h="29875" extrusionOk="0">
                  <a:moveTo>
                    <a:pt x="7864" y="0"/>
                  </a:moveTo>
                  <a:cubicBezTo>
                    <a:pt x="7463" y="0"/>
                    <a:pt x="7099" y="267"/>
                    <a:pt x="6989" y="669"/>
                  </a:cubicBezTo>
                  <a:lnTo>
                    <a:pt x="140" y="28752"/>
                  </a:lnTo>
                  <a:cubicBezTo>
                    <a:pt x="1" y="29323"/>
                    <a:pt x="434" y="29875"/>
                    <a:pt x="1023" y="29875"/>
                  </a:cubicBezTo>
                  <a:cubicBezTo>
                    <a:pt x="1441" y="29873"/>
                    <a:pt x="1804" y="29588"/>
                    <a:pt x="1903" y="29182"/>
                  </a:cubicBezTo>
                  <a:lnTo>
                    <a:pt x="8752" y="1100"/>
                  </a:lnTo>
                  <a:cubicBezTo>
                    <a:pt x="8855" y="618"/>
                    <a:pt x="8557" y="143"/>
                    <a:pt x="8080" y="26"/>
                  </a:cubicBezTo>
                  <a:cubicBezTo>
                    <a:pt x="8007" y="9"/>
                    <a:pt x="7935" y="0"/>
                    <a:pt x="7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3" name="Google Shape;970;p44">
              <a:extLst>
                <a:ext uri="{FF2B5EF4-FFF2-40B4-BE49-F238E27FC236}">
                  <a16:creationId xmlns:a16="http://schemas.microsoft.com/office/drawing/2014/main" id="{996433CC-84E1-7FBE-CAA9-C88785E92978}"/>
                </a:ext>
              </a:extLst>
            </p:cNvPr>
            <p:cNvSpPr/>
            <p:nvPr/>
          </p:nvSpPr>
          <p:spPr>
            <a:xfrm>
              <a:off x="16032650" y="772600"/>
              <a:ext cx="1189375" cy="1108275"/>
            </a:xfrm>
            <a:custGeom>
              <a:avLst/>
              <a:gdLst/>
              <a:ahLst/>
              <a:cxnLst/>
              <a:rect l="l" t="t" r="r" b="b"/>
              <a:pathLst>
                <a:path w="47575" h="44331" extrusionOk="0">
                  <a:moveTo>
                    <a:pt x="28883" y="0"/>
                  </a:moveTo>
                  <a:cubicBezTo>
                    <a:pt x="21133" y="0"/>
                    <a:pt x="13429" y="2070"/>
                    <a:pt x="12388" y="5717"/>
                  </a:cubicBezTo>
                  <a:cubicBezTo>
                    <a:pt x="10278" y="13097"/>
                    <a:pt x="18880" y="32035"/>
                    <a:pt x="15154" y="33788"/>
                  </a:cubicBezTo>
                  <a:cubicBezTo>
                    <a:pt x="12914" y="34842"/>
                    <a:pt x="10203" y="35693"/>
                    <a:pt x="5771" y="36345"/>
                  </a:cubicBezTo>
                  <a:cubicBezTo>
                    <a:pt x="0" y="37196"/>
                    <a:pt x="1026" y="44330"/>
                    <a:pt x="5771" y="44330"/>
                  </a:cubicBezTo>
                  <a:lnTo>
                    <a:pt x="34133" y="44330"/>
                  </a:lnTo>
                  <a:cubicBezTo>
                    <a:pt x="39273" y="44330"/>
                    <a:pt x="39669" y="39322"/>
                    <a:pt x="39669" y="35632"/>
                  </a:cubicBezTo>
                  <a:cubicBezTo>
                    <a:pt x="39669" y="31942"/>
                    <a:pt x="47575" y="16655"/>
                    <a:pt x="45729" y="7035"/>
                  </a:cubicBezTo>
                  <a:cubicBezTo>
                    <a:pt x="44796" y="2169"/>
                    <a:pt x="36815" y="0"/>
                    <a:pt x="288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4" name="Google Shape;971;p44">
              <a:extLst>
                <a:ext uri="{FF2B5EF4-FFF2-40B4-BE49-F238E27FC236}">
                  <a16:creationId xmlns:a16="http://schemas.microsoft.com/office/drawing/2014/main" id="{5FBF2B0E-1A90-246A-B83E-FBD2FA9E2780}"/>
                </a:ext>
              </a:extLst>
            </p:cNvPr>
            <p:cNvSpPr/>
            <p:nvPr/>
          </p:nvSpPr>
          <p:spPr>
            <a:xfrm>
              <a:off x="15650875" y="1421175"/>
              <a:ext cx="1036875" cy="980075"/>
            </a:xfrm>
            <a:custGeom>
              <a:avLst/>
              <a:gdLst/>
              <a:ahLst/>
              <a:cxnLst/>
              <a:rect l="l" t="t" r="r" b="b"/>
              <a:pathLst>
                <a:path w="41475" h="39203" extrusionOk="0">
                  <a:moveTo>
                    <a:pt x="35809" y="0"/>
                  </a:moveTo>
                  <a:cubicBezTo>
                    <a:pt x="35410" y="0"/>
                    <a:pt x="34986" y="40"/>
                    <a:pt x="34539" y="125"/>
                  </a:cubicBezTo>
                  <a:cubicBezTo>
                    <a:pt x="26942" y="1569"/>
                    <a:pt x="14983" y="8288"/>
                    <a:pt x="14337" y="9875"/>
                  </a:cubicBezTo>
                  <a:cubicBezTo>
                    <a:pt x="13697" y="11459"/>
                    <a:pt x="4356" y="35889"/>
                    <a:pt x="4170" y="36259"/>
                  </a:cubicBezTo>
                  <a:cubicBezTo>
                    <a:pt x="4068" y="36461"/>
                    <a:pt x="2818" y="37053"/>
                    <a:pt x="1736" y="37649"/>
                  </a:cubicBezTo>
                  <a:cubicBezTo>
                    <a:pt x="812" y="38157"/>
                    <a:pt x="1" y="38672"/>
                    <a:pt x="111" y="38953"/>
                  </a:cubicBezTo>
                  <a:cubicBezTo>
                    <a:pt x="182" y="39131"/>
                    <a:pt x="964" y="39202"/>
                    <a:pt x="2043" y="39202"/>
                  </a:cubicBezTo>
                  <a:cubicBezTo>
                    <a:pt x="4629" y="39202"/>
                    <a:pt x="8922" y="38794"/>
                    <a:pt x="9200" y="38489"/>
                  </a:cubicBezTo>
                  <a:cubicBezTo>
                    <a:pt x="9470" y="38192"/>
                    <a:pt x="9278" y="37412"/>
                    <a:pt x="9233" y="36769"/>
                  </a:cubicBezTo>
                  <a:cubicBezTo>
                    <a:pt x="9210" y="36478"/>
                    <a:pt x="9206" y="36205"/>
                    <a:pt x="9316" y="36039"/>
                  </a:cubicBezTo>
                  <a:cubicBezTo>
                    <a:pt x="15808" y="26258"/>
                    <a:pt x="19381" y="15408"/>
                    <a:pt x="19907" y="14035"/>
                  </a:cubicBezTo>
                  <a:cubicBezTo>
                    <a:pt x="20429" y="12664"/>
                    <a:pt x="35125" y="12156"/>
                    <a:pt x="39636" y="6579"/>
                  </a:cubicBezTo>
                  <a:cubicBezTo>
                    <a:pt x="41474" y="4308"/>
                    <a:pt x="39968" y="0"/>
                    <a:pt x="35809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5" name="Google Shape;972;p44">
              <a:extLst>
                <a:ext uri="{FF2B5EF4-FFF2-40B4-BE49-F238E27FC236}">
                  <a16:creationId xmlns:a16="http://schemas.microsoft.com/office/drawing/2014/main" id="{32969192-6427-055F-8D60-0D77C48ADF5E}"/>
                </a:ext>
              </a:extLst>
            </p:cNvPr>
            <p:cNvSpPr/>
            <p:nvPr/>
          </p:nvSpPr>
          <p:spPr>
            <a:xfrm>
              <a:off x="15587850" y="2297475"/>
              <a:ext cx="327950" cy="119025"/>
            </a:xfrm>
            <a:custGeom>
              <a:avLst/>
              <a:gdLst/>
              <a:ahLst/>
              <a:cxnLst/>
              <a:rect l="l" t="t" r="r" b="b"/>
              <a:pathLst>
                <a:path w="13118" h="4761" extrusionOk="0">
                  <a:moveTo>
                    <a:pt x="5911" y="1"/>
                  </a:moveTo>
                  <a:cubicBezTo>
                    <a:pt x="5911" y="1"/>
                    <a:pt x="14" y="2165"/>
                    <a:pt x="5" y="3727"/>
                  </a:cubicBezTo>
                  <a:cubicBezTo>
                    <a:pt x="1" y="4522"/>
                    <a:pt x="3121" y="4761"/>
                    <a:pt x="6257" y="4761"/>
                  </a:cubicBezTo>
                  <a:cubicBezTo>
                    <a:pt x="9285" y="4761"/>
                    <a:pt x="12328" y="4538"/>
                    <a:pt x="12588" y="4379"/>
                  </a:cubicBezTo>
                  <a:cubicBezTo>
                    <a:pt x="13117" y="4055"/>
                    <a:pt x="12612" y="39"/>
                    <a:pt x="12612" y="39"/>
                  </a:cubicBezTo>
                  <a:lnTo>
                    <a:pt x="5911" y="1"/>
                  </a:ln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6" name="Google Shape;973;p44">
              <a:extLst>
                <a:ext uri="{FF2B5EF4-FFF2-40B4-BE49-F238E27FC236}">
                  <a16:creationId xmlns:a16="http://schemas.microsoft.com/office/drawing/2014/main" id="{A4B3F71C-EF56-BA8A-178B-67EF3203B357}"/>
                </a:ext>
              </a:extLst>
            </p:cNvPr>
            <p:cNvSpPr/>
            <p:nvPr/>
          </p:nvSpPr>
          <p:spPr>
            <a:xfrm>
              <a:off x="15568650" y="2388125"/>
              <a:ext cx="353850" cy="44300"/>
            </a:xfrm>
            <a:custGeom>
              <a:avLst/>
              <a:gdLst/>
              <a:ahLst/>
              <a:cxnLst/>
              <a:rect l="l" t="t" r="r" b="b"/>
              <a:pathLst>
                <a:path w="14154" h="1772" extrusionOk="0">
                  <a:moveTo>
                    <a:pt x="600" y="1"/>
                  </a:moveTo>
                  <a:cubicBezTo>
                    <a:pt x="226" y="1"/>
                    <a:pt x="1" y="622"/>
                    <a:pt x="398" y="794"/>
                  </a:cubicBezTo>
                  <a:cubicBezTo>
                    <a:pt x="2325" y="1624"/>
                    <a:pt x="4426" y="1706"/>
                    <a:pt x="6488" y="1754"/>
                  </a:cubicBezTo>
                  <a:cubicBezTo>
                    <a:pt x="6988" y="1765"/>
                    <a:pt x="7485" y="1771"/>
                    <a:pt x="7979" y="1771"/>
                  </a:cubicBezTo>
                  <a:cubicBezTo>
                    <a:pt x="9870" y="1771"/>
                    <a:pt x="11735" y="1678"/>
                    <a:pt x="13628" y="1399"/>
                  </a:cubicBezTo>
                  <a:cubicBezTo>
                    <a:pt x="14153" y="1321"/>
                    <a:pt x="13970" y="556"/>
                    <a:pt x="13476" y="556"/>
                  </a:cubicBezTo>
                  <a:cubicBezTo>
                    <a:pt x="13452" y="556"/>
                    <a:pt x="13428" y="557"/>
                    <a:pt x="13402" y="561"/>
                  </a:cubicBezTo>
                  <a:cubicBezTo>
                    <a:pt x="11607" y="825"/>
                    <a:pt x="9840" y="916"/>
                    <a:pt x="8048" y="916"/>
                  </a:cubicBezTo>
                  <a:cubicBezTo>
                    <a:pt x="7598" y="916"/>
                    <a:pt x="7145" y="910"/>
                    <a:pt x="6691" y="900"/>
                  </a:cubicBezTo>
                  <a:cubicBezTo>
                    <a:pt x="4654" y="853"/>
                    <a:pt x="2661" y="741"/>
                    <a:pt x="727" y="24"/>
                  </a:cubicBezTo>
                  <a:cubicBezTo>
                    <a:pt x="683" y="8"/>
                    <a:pt x="641" y="1"/>
                    <a:pt x="600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7" name="Google Shape;974;p44">
              <a:extLst>
                <a:ext uri="{FF2B5EF4-FFF2-40B4-BE49-F238E27FC236}">
                  <a16:creationId xmlns:a16="http://schemas.microsoft.com/office/drawing/2014/main" id="{FB362BD1-2027-E97A-2C9C-DCBD7EC0A753}"/>
                </a:ext>
              </a:extLst>
            </p:cNvPr>
            <p:cNvSpPr/>
            <p:nvPr/>
          </p:nvSpPr>
          <p:spPr>
            <a:xfrm>
              <a:off x="15698275" y="2293225"/>
              <a:ext cx="54625" cy="39450"/>
            </a:xfrm>
            <a:custGeom>
              <a:avLst/>
              <a:gdLst/>
              <a:ahLst/>
              <a:cxnLst/>
              <a:rect l="l" t="t" r="r" b="b"/>
              <a:pathLst>
                <a:path w="2185" h="1578" extrusionOk="0">
                  <a:moveTo>
                    <a:pt x="633" y="1"/>
                  </a:moveTo>
                  <a:cubicBezTo>
                    <a:pt x="440" y="1"/>
                    <a:pt x="253" y="63"/>
                    <a:pt x="89" y="212"/>
                  </a:cubicBezTo>
                  <a:cubicBezTo>
                    <a:pt x="0" y="292"/>
                    <a:pt x="23" y="447"/>
                    <a:pt x="125" y="502"/>
                  </a:cubicBezTo>
                  <a:cubicBezTo>
                    <a:pt x="384" y="648"/>
                    <a:pt x="685" y="702"/>
                    <a:pt x="935" y="863"/>
                  </a:cubicBezTo>
                  <a:cubicBezTo>
                    <a:pt x="1186" y="1026"/>
                    <a:pt x="1317" y="1265"/>
                    <a:pt x="1514" y="1477"/>
                  </a:cubicBezTo>
                  <a:cubicBezTo>
                    <a:pt x="1578" y="1547"/>
                    <a:pt x="1662" y="1577"/>
                    <a:pt x="1747" y="1577"/>
                  </a:cubicBezTo>
                  <a:cubicBezTo>
                    <a:pt x="1963" y="1577"/>
                    <a:pt x="2185" y="1381"/>
                    <a:pt x="2099" y="1142"/>
                  </a:cubicBezTo>
                  <a:cubicBezTo>
                    <a:pt x="1914" y="625"/>
                    <a:pt x="1244" y="1"/>
                    <a:pt x="633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8" name="Google Shape;975;p44">
              <a:extLst>
                <a:ext uri="{FF2B5EF4-FFF2-40B4-BE49-F238E27FC236}">
                  <a16:creationId xmlns:a16="http://schemas.microsoft.com/office/drawing/2014/main" id="{F78FAA70-2F1B-CE8A-EE40-EDB4C5975731}"/>
                </a:ext>
              </a:extLst>
            </p:cNvPr>
            <p:cNvSpPr/>
            <p:nvPr/>
          </p:nvSpPr>
          <p:spPr>
            <a:xfrm>
              <a:off x="15675275" y="2305100"/>
              <a:ext cx="54650" cy="39450"/>
            </a:xfrm>
            <a:custGeom>
              <a:avLst/>
              <a:gdLst/>
              <a:ahLst/>
              <a:cxnLst/>
              <a:rect l="l" t="t" r="r" b="b"/>
              <a:pathLst>
                <a:path w="2186" h="1578" extrusionOk="0">
                  <a:moveTo>
                    <a:pt x="633" y="1"/>
                  </a:moveTo>
                  <a:cubicBezTo>
                    <a:pt x="440" y="1"/>
                    <a:pt x="253" y="63"/>
                    <a:pt x="88" y="212"/>
                  </a:cubicBezTo>
                  <a:cubicBezTo>
                    <a:pt x="1" y="291"/>
                    <a:pt x="23" y="446"/>
                    <a:pt x="124" y="503"/>
                  </a:cubicBezTo>
                  <a:cubicBezTo>
                    <a:pt x="383" y="649"/>
                    <a:pt x="685" y="702"/>
                    <a:pt x="935" y="864"/>
                  </a:cubicBezTo>
                  <a:cubicBezTo>
                    <a:pt x="1185" y="1027"/>
                    <a:pt x="1317" y="1265"/>
                    <a:pt x="1514" y="1478"/>
                  </a:cubicBezTo>
                  <a:cubicBezTo>
                    <a:pt x="1578" y="1547"/>
                    <a:pt x="1662" y="1577"/>
                    <a:pt x="1746" y="1577"/>
                  </a:cubicBezTo>
                  <a:cubicBezTo>
                    <a:pt x="1963" y="1577"/>
                    <a:pt x="2185" y="1380"/>
                    <a:pt x="2098" y="1142"/>
                  </a:cubicBezTo>
                  <a:cubicBezTo>
                    <a:pt x="1913" y="626"/>
                    <a:pt x="1244" y="1"/>
                    <a:pt x="633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9" name="Google Shape;976;p44">
              <a:extLst>
                <a:ext uri="{FF2B5EF4-FFF2-40B4-BE49-F238E27FC236}">
                  <a16:creationId xmlns:a16="http://schemas.microsoft.com/office/drawing/2014/main" id="{7AB98763-5A9C-B7C7-14A7-37C23DA9AD78}"/>
                </a:ext>
              </a:extLst>
            </p:cNvPr>
            <p:cNvSpPr/>
            <p:nvPr/>
          </p:nvSpPr>
          <p:spPr>
            <a:xfrm>
              <a:off x="15652275" y="2316950"/>
              <a:ext cx="54625" cy="39475"/>
            </a:xfrm>
            <a:custGeom>
              <a:avLst/>
              <a:gdLst/>
              <a:ahLst/>
              <a:cxnLst/>
              <a:rect l="l" t="t" r="r" b="b"/>
              <a:pathLst>
                <a:path w="2185" h="1579" extrusionOk="0">
                  <a:moveTo>
                    <a:pt x="634" y="1"/>
                  </a:moveTo>
                  <a:cubicBezTo>
                    <a:pt x="441" y="1"/>
                    <a:pt x="253" y="64"/>
                    <a:pt x="89" y="212"/>
                  </a:cubicBezTo>
                  <a:cubicBezTo>
                    <a:pt x="0" y="291"/>
                    <a:pt x="23" y="447"/>
                    <a:pt x="125" y="503"/>
                  </a:cubicBezTo>
                  <a:cubicBezTo>
                    <a:pt x="384" y="649"/>
                    <a:pt x="685" y="701"/>
                    <a:pt x="935" y="864"/>
                  </a:cubicBezTo>
                  <a:cubicBezTo>
                    <a:pt x="1186" y="1025"/>
                    <a:pt x="1318" y="1265"/>
                    <a:pt x="1514" y="1478"/>
                  </a:cubicBezTo>
                  <a:cubicBezTo>
                    <a:pt x="1578" y="1548"/>
                    <a:pt x="1662" y="1578"/>
                    <a:pt x="1747" y="1578"/>
                  </a:cubicBezTo>
                  <a:cubicBezTo>
                    <a:pt x="1963" y="1578"/>
                    <a:pt x="2185" y="1381"/>
                    <a:pt x="2099" y="1142"/>
                  </a:cubicBezTo>
                  <a:cubicBezTo>
                    <a:pt x="1913" y="626"/>
                    <a:pt x="1245" y="1"/>
                    <a:pt x="634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0" name="Google Shape;977;p44">
              <a:extLst>
                <a:ext uri="{FF2B5EF4-FFF2-40B4-BE49-F238E27FC236}">
                  <a16:creationId xmlns:a16="http://schemas.microsoft.com/office/drawing/2014/main" id="{D41C5EC8-0C9B-9C38-3877-23EABFB14AD6}"/>
                </a:ext>
              </a:extLst>
            </p:cNvPr>
            <p:cNvSpPr/>
            <p:nvPr/>
          </p:nvSpPr>
          <p:spPr>
            <a:xfrm>
              <a:off x="15708200" y="1417950"/>
              <a:ext cx="1028675" cy="922600"/>
            </a:xfrm>
            <a:custGeom>
              <a:avLst/>
              <a:gdLst/>
              <a:ahLst/>
              <a:cxnLst/>
              <a:rect l="l" t="t" r="r" b="b"/>
              <a:pathLst>
                <a:path w="41147" h="36904" extrusionOk="0">
                  <a:moveTo>
                    <a:pt x="33043" y="1"/>
                  </a:moveTo>
                  <a:cubicBezTo>
                    <a:pt x="32105" y="1"/>
                    <a:pt x="31073" y="149"/>
                    <a:pt x="29968" y="477"/>
                  </a:cubicBezTo>
                  <a:cubicBezTo>
                    <a:pt x="22027" y="2832"/>
                    <a:pt x="13140" y="7752"/>
                    <a:pt x="11739" y="9483"/>
                  </a:cubicBezTo>
                  <a:cubicBezTo>
                    <a:pt x="10338" y="11214"/>
                    <a:pt x="0" y="34324"/>
                    <a:pt x="800" y="35012"/>
                  </a:cubicBezTo>
                  <a:cubicBezTo>
                    <a:pt x="2284" y="36288"/>
                    <a:pt x="4321" y="36903"/>
                    <a:pt x="5951" y="36903"/>
                  </a:cubicBezTo>
                  <a:cubicBezTo>
                    <a:pt x="7021" y="36903"/>
                    <a:pt x="7916" y="36638"/>
                    <a:pt x="8363" y="36120"/>
                  </a:cubicBezTo>
                  <a:cubicBezTo>
                    <a:pt x="17962" y="25004"/>
                    <a:pt x="19896" y="16473"/>
                    <a:pt x="19896" y="16473"/>
                  </a:cubicBezTo>
                  <a:cubicBezTo>
                    <a:pt x="19896" y="16473"/>
                    <a:pt x="28419" y="12784"/>
                    <a:pt x="33354" y="10168"/>
                  </a:cubicBezTo>
                  <a:cubicBezTo>
                    <a:pt x="41147" y="6037"/>
                    <a:pt x="39025" y="1"/>
                    <a:pt x="33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1" name="Google Shape;978;p44">
              <a:extLst>
                <a:ext uri="{FF2B5EF4-FFF2-40B4-BE49-F238E27FC236}">
                  <a16:creationId xmlns:a16="http://schemas.microsoft.com/office/drawing/2014/main" id="{6D51EE62-8154-676D-3C0E-AE22F4A570AC}"/>
                </a:ext>
              </a:extLst>
            </p:cNvPr>
            <p:cNvSpPr/>
            <p:nvPr/>
          </p:nvSpPr>
          <p:spPr>
            <a:xfrm>
              <a:off x="16233450" y="1452700"/>
              <a:ext cx="698425" cy="979575"/>
            </a:xfrm>
            <a:custGeom>
              <a:avLst/>
              <a:gdLst/>
              <a:ahLst/>
              <a:cxnLst/>
              <a:rect l="l" t="t" r="r" b="b"/>
              <a:pathLst>
                <a:path w="27937" h="39183" extrusionOk="0">
                  <a:moveTo>
                    <a:pt x="21930" y="0"/>
                  </a:moveTo>
                  <a:cubicBezTo>
                    <a:pt x="21584" y="0"/>
                    <a:pt x="21221" y="34"/>
                    <a:pt x="20842" y="106"/>
                  </a:cubicBezTo>
                  <a:cubicBezTo>
                    <a:pt x="13245" y="1549"/>
                    <a:pt x="1286" y="8268"/>
                    <a:pt x="641" y="9855"/>
                  </a:cubicBezTo>
                  <a:cubicBezTo>
                    <a:pt x="1" y="11439"/>
                    <a:pt x="7613" y="35869"/>
                    <a:pt x="7426" y="36238"/>
                  </a:cubicBezTo>
                  <a:cubicBezTo>
                    <a:pt x="7325" y="36442"/>
                    <a:pt x="6076" y="37033"/>
                    <a:pt x="4993" y="37629"/>
                  </a:cubicBezTo>
                  <a:cubicBezTo>
                    <a:pt x="4072" y="38137"/>
                    <a:pt x="3259" y="38652"/>
                    <a:pt x="3369" y="38932"/>
                  </a:cubicBezTo>
                  <a:cubicBezTo>
                    <a:pt x="3440" y="39111"/>
                    <a:pt x="4222" y="39182"/>
                    <a:pt x="5301" y="39182"/>
                  </a:cubicBezTo>
                  <a:cubicBezTo>
                    <a:pt x="7887" y="39182"/>
                    <a:pt x="12179" y="38774"/>
                    <a:pt x="12458" y="38468"/>
                  </a:cubicBezTo>
                  <a:cubicBezTo>
                    <a:pt x="12728" y="38172"/>
                    <a:pt x="12248" y="35988"/>
                    <a:pt x="12264" y="35632"/>
                  </a:cubicBezTo>
                  <a:cubicBezTo>
                    <a:pt x="12858" y="22732"/>
                    <a:pt x="8660" y="15278"/>
                    <a:pt x="8660" y="15278"/>
                  </a:cubicBezTo>
                  <a:cubicBezTo>
                    <a:pt x="9118" y="14908"/>
                    <a:pt x="20078" y="14216"/>
                    <a:pt x="25485" y="8082"/>
                  </a:cubicBezTo>
                  <a:cubicBezTo>
                    <a:pt x="27936" y="5301"/>
                    <a:pt x="26249" y="0"/>
                    <a:pt x="21930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2" name="Google Shape;979;p44">
              <a:extLst>
                <a:ext uri="{FF2B5EF4-FFF2-40B4-BE49-F238E27FC236}">
                  <a16:creationId xmlns:a16="http://schemas.microsoft.com/office/drawing/2014/main" id="{12B88D3A-6100-3B73-79DB-E9CB7D88F8E2}"/>
                </a:ext>
              </a:extLst>
            </p:cNvPr>
            <p:cNvSpPr/>
            <p:nvPr/>
          </p:nvSpPr>
          <p:spPr>
            <a:xfrm>
              <a:off x="16235850" y="2320925"/>
              <a:ext cx="327900" cy="119025"/>
            </a:xfrm>
            <a:custGeom>
              <a:avLst/>
              <a:gdLst/>
              <a:ahLst/>
              <a:cxnLst/>
              <a:rect l="l" t="t" r="r" b="b"/>
              <a:pathLst>
                <a:path w="13116" h="4761" extrusionOk="0">
                  <a:moveTo>
                    <a:pt x="5911" y="1"/>
                  </a:moveTo>
                  <a:cubicBezTo>
                    <a:pt x="5911" y="1"/>
                    <a:pt x="14" y="2165"/>
                    <a:pt x="5" y="3728"/>
                  </a:cubicBezTo>
                  <a:cubicBezTo>
                    <a:pt x="1" y="4522"/>
                    <a:pt x="3121" y="4760"/>
                    <a:pt x="6257" y="4760"/>
                  </a:cubicBezTo>
                  <a:cubicBezTo>
                    <a:pt x="9285" y="4760"/>
                    <a:pt x="12328" y="4538"/>
                    <a:pt x="12587" y="4379"/>
                  </a:cubicBezTo>
                  <a:cubicBezTo>
                    <a:pt x="13115" y="4055"/>
                    <a:pt x="12612" y="39"/>
                    <a:pt x="12612" y="39"/>
                  </a:cubicBezTo>
                  <a:lnTo>
                    <a:pt x="5911" y="1"/>
                  </a:ln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3" name="Google Shape;980;p44">
              <a:extLst>
                <a:ext uri="{FF2B5EF4-FFF2-40B4-BE49-F238E27FC236}">
                  <a16:creationId xmlns:a16="http://schemas.microsoft.com/office/drawing/2014/main" id="{E8326D22-0BC5-026C-8561-C5E5B285521F}"/>
                </a:ext>
              </a:extLst>
            </p:cNvPr>
            <p:cNvSpPr/>
            <p:nvPr/>
          </p:nvSpPr>
          <p:spPr>
            <a:xfrm>
              <a:off x="16216600" y="2411550"/>
              <a:ext cx="353900" cy="44300"/>
            </a:xfrm>
            <a:custGeom>
              <a:avLst/>
              <a:gdLst/>
              <a:ahLst/>
              <a:cxnLst/>
              <a:rect l="l" t="t" r="r" b="b"/>
              <a:pathLst>
                <a:path w="14156" h="1772" extrusionOk="0">
                  <a:moveTo>
                    <a:pt x="602" y="1"/>
                  </a:moveTo>
                  <a:cubicBezTo>
                    <a:pt x="228" y="1"/>
                    <a:pt x="0" y="623"/>
                    <a:pt x="398" y="795"/>
                  </a:cubicBezTo>
                  <a:cubicBezTo>
                    <a:pt x="2326" y="1626"/>
                    <a:pt x="4427" y="1707"/>
                    <a:pt x="6490" y="1754"/>
                  </a:cubicBezTo>
                  <a:cubicBezTo>
                    <a:pt x="6994" y="1765"/>
                    <a:pt x="7494" y="1772"/>
                    <a:pt x="7993" y="1772"/>
                  </a:cubicBezTo>
                  <a:cubicBezTo>
                    <a:pt x="9879" y="1772"/>
                    <a:pt x="11740" y="1677"/>
                    <a:pt x="13629" y="1400"/>
                  </a:cubicBezTo>
                  <a:cubicBezTo>
                    <a:pt x="14156" y="1322"/>
                    <a:pt x="13970" y="555"/>
                    <a:pt x="13475" y="555"/>
                  </a:cubicBezTo>
                  <a:cubicBezTo>
                    <a:pt x="13452" y="555"/>
                    <a:pt x="13427" y="557"/>
                    <a:pt x="13402" y="561"/>
                  </a:cubicBezTo>
                  <a:cubicBezTo>
                    <a:pt x="11615" y="825"/>
                    <a:pt x="9855" y="916"/>
                    <a:pt x="8070" y="916"/>
                  </a:cubicBezTo>
                  <a:cubicBezTo>
                    <a:pt x="7613" y="916"/>
                    <a:pt x="7154" y="910"/>
                    <a:pt x="6692" y="900"/>
                  </a:cubicBezTo>
                  <a:cubicBezTo>
                    <a:pt x="4656" y="855"/>
                    <a:pt x="2663" y="743"/>
                    <a:pt x="728" y="24"/>
                  </a:cubicBezTo>
                  <a:cubicBezTo>
                    <a:pt x="685" y="8"/>
                    <a:pt x="643" y="1"/>
                    <a:pt x="602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4" name="Google Shape;981;p44">
              <a:extLst>
                <a:ext uri="{FF2B5EF4-FFF2-40B4-BE49-F238E27FC236}">
                  <a16:creationId xmlns:a16="http://schemas.microsoft.com/office/drawing/2014/main" id="{06A541A6-F397-E690-85FE-72B7960F6A59}"/>
                </a:ext>
              </a:extLst>
            </p:cNvPr>
            <p:cNvSpPr/>
            <p:nvPr/>
          </p:nvSpPr>
          <p:spPr>
            <a:xfrm>
              <a:off x="16346250" y="2316675"/>
              <a:ext cx="54650" cy="39450"/>
            </a:xfrm>
            <a:custGeom>
              <a:avLst/>
              <a:gdLst/>
              <a:ahLst/>
              <a:cxnLst/>
              <a:rect l="l" t="t" r="r" b="b"/>
              <a:pathLst>
                <a:path w="2186" h="1578" extrusionOk="0">
                  <a:moveTo>
                    <a:pt x="633" y="1"/>
                  </a:moveTo>
                  <a:cubicBezTo>
                    <a:pt x="440" y="1"/>
                    <a:pt x="252" y="63"/>
                    <a:pt x="88" y="212"/>
                  </a:cubicBezTo>
                  <a:cubicBezTo>
                    <a:pt x="1" y="292"/>
                    <a:pt x="23" y="446"/>
                    <a:pt x="124" y="503"/>
                  </a:cubicBezTo>
                  <a:cubicBezTo>
                    <a:pt x="383" y="650"/>
                    <a:pt x="684" y="702"/>
                    <a:pt x="936" y="863"/>
                  </a:cubicBezTo>
                  <a:cubicBezTo>
                    <a:pt x="1186" y="1025"/>
                    <a:pt x="1319" y="1265"/>
                    <a:pt x="1514" y="1477"/>
                  </a:cubicBezTo>
                  <a:cubicBezTo>
                    <a:pt x="1578" y="1547"/>
                    <a:pt x="1662" y="1577"/>
                    <a:pt x="1747" y="1577"/>
                  </a:cubicBezTo>
                  <a:cubicBezTo>
                    <a:pt x="1963" y="1577"/>
                    <a:pt x="2185" y="1381"/>
                    <a:pt x="2098" y="1141"/>
                  </a:cubicBezTo>
                  <a:cubicBezTo>
                    <a:pt x="1913" y="625"/>
                    <a:pt x="1244" y="1"/>
                    <a:pt x="633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5" name="Google Shape;982;p44">
              <a:extLst>
                <a:ext uri="{FF2B5EF4-FFF2-40B4-BE49-F238E27FC236}">
                  <a16:creationId xmlns:a16="http://schemas.microsoft.com/office/drawing/2014/main" id="{D1FA0E48-4929-E5C6-C8BD-F308E2BF281F}"/>
                </a:ext>
              </a:extLst>
            </p:cNvPr>
            <p:cNvSpPr/>
            <p:nvPr/>
          </p:nvSpPr>
          <p:spPr>
            <a:xfrm>
              <a:off x="16323225" y="2328550"/>
              <a:ext cx="54650" cy="39450"/>
            </a:xfrm>
            <a:custGeom>
              <a:avLst/>
              <a:gdLst/>
              <a:ahLst/>
              <a:cxnLst/>
              <a:rect l="l" t="t" r="r" b="b"/>
              <a:pathLst>
                <a:path w="2186" h="1578" extrusionOk="0">
                  <a:moveTo>
                    <a:pt x="633" y="0"/>
                  </a:moveTo>
                  <a:cubicBezTo>
                    <a:pt x="440" y="0"/>
                    <a:pt x="252" y="63"/>
                    <a:pt x="88" y="211"/>
                  </a:cubicBezTo>
                  <a:cubicBezTo>
                    <a:pt x="1" y="291"/>
                    <a:pt x="24" y="447"/>
                    <a:pt x="125" y="502"/>
                  </a:cubicBezTo>
                  <a:cubicBezTo>
                    <a:pt x="385" y="647"/>
                    <a:pt x="686" y="701"/>
                    <a:pt x="936" y="863"/>
                  </a:cubicBezTo>
                  <a:cubicBezTo>
                    <a:pt x="1187" y="1025"/>
                    <a:pt x="1317" y="1264"/>
                    <a:pt x="1515" y="1478"/>
                  </a:cubicBezTo>
                  <a:cubicBezTo>
                    <a:pt x="1579" y="1547"/>
                    <a:pt x="1662" y="1577"/>
                    <a:pt x="1747" y="1577"/>
                  </a:cubicBezTo>
                  <a:cubicBezTo>
                    <a:pt x="1963" y="1577"/>
                    <a:pt x="2186" y="1380"/>
                    <a:pt x="2100" y="1142"/>
                  </a:cubicBezTo>
                  <a:cubicBezTo>
                    <a:pt x="1913" y="626"/>
                    <a:pt x="1243" y="0"/>
                    <a:pt x="633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6" name="Google Shape;983;p44">
              <a:extLst>
                <a:ext uri="{FF2B5EF4-FFF2-40B4-BE49-F238E27FC236}">
                  <a16:creationId xmlns:a16="http://schemas.microsoft.com/office/drawing/2014/main" id="{6E362DBF-7B1D-9A28-9A74-703E7F166F3E}"/>
                </a:ext>
              </a:extLst>
            </p:cNvPr>
            <p:cNvSpPr/>
            <p:nvPr/>
          </p:nvSpPr>
          <p:spPr>
            <a:xfrm>
              <a:off x="16300225" y="2340425"/>
              <a:ext cx="54625" cy="39425"/>
            </a:xfrm>
            <a:custGeom>
              <a:avLst/>
              <a:gdLst/>
              <a:ahLst/>
              <a:cxnLst/>
              <a:rect l="l" t="t" r="r" b="b"/>
              <a:pathLst>
                <a:path w="2185" h="1577" extrusionOk="0">
                  <a:moveTo>
                    <a:pt x="634" y="1"/>
                  </a:moveTo>
                  <a:cubicBezTo>
                    <a:pt x="441" y="1"/>
                    <a:pt x="253" y="63"/>
                    <a:pt x="89" y="212"/>
                  </a:cubicBezTo>
                  <a:cubicBezTo>
                    <a:pt x="0" y="292"/>
                    <a:pt x="24" y="446"/>
                    <a:pt x="125" y="502"/>
                  </a:cubicBezTo>
                  <a:cubicBezTo>
                    <a:pt x="384" y="649"/>
                    <a:pt x="685" y="702"/>
                    <a:pt x="936" y="863"/>
                  </a:cubicBezTo>
                  <a:cubicBezTo>
                    <a:pt x="1186" y="1026"/>
                    <a:pt x="1318" y="1265"/>
                    <a:pt x="1514" y="1477"/>
                  </a:cubicBezTo>
                  <a:cubicBezTo>
                    <a:pt x="1578" y="1547"/>
                    <a:pt x="1662" y="1577"/>
                    <a:pt x="1747" y="1577"/>
                  </a:cubicBezTo>
                  <a:cubicBezTo>
                    <a:pt x="1963" y="1577"/>
                    <a:pt x="2185" y="1380"/>
                    <a:pt x="2099" y="1141"/>
                  </a:cubicBezTo>
                  <a:cubicBezTo>
                    <a:pt x="1914" y="625"/>
                    <a:pt x="1245" y="1"/>
                    <a:pt x="634" y="1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7" name="Google Shape;984;p44">
              <a:extLst>
                <a:ext uri="{FF2B5EF4-FFF2-40B4-BE49-F238E27FC236}">
                  <a16:creationId xmlns:a16="http://schemas.microsoft.com/office/drawing/2014/main" id="{095FEDEB-EDBA-0DCD-8C75-04DF77F0114F}"/>
                </a:ext>
              </a:extLst>
            </p:cNvPr>
            <p:cNvSpPr/>
            <p:nvPr/>
          </p:nvSpPr>
          <p:spPr>
            <a:xfrm>
              <a:off x="16208475" y="1404100"/>
              <a:ext cx="749625" cy="942050"/>
            </a:xfrm>
            <a:custGeom>
              <a:avLst/>
              <a:gdLst/>
              <a:ahLst/>
              <a:cxnLst/>
              <a:rect l="l" t="t" r="r" b="b"/>
              <a:pathLst>
                <a:path w="29985" h="37682" extrusionOk="0">
                  <a:moveTo>
                    <a:pt x="27212" y="1"/>
                  </a:moveTo>
                  <a:lnTo>
                    <a:pt x="15972" y="2219"/>
                  </a:lnTo>
                  <a:cubicBezTo>
                    <a:pt x="15972" y="2219"/>
                    <a:pt x="2047" y="9518"/>
                    <a:pt x="1024" y="11288"/>
                  </a:cubicBezTo>
                  <a:cubicBezTo>
                    <a:pt x="0" y="13057"/>
                    <a:pt x="5148" y="36259"/>
                    <a:pt x="6453" y="36979"/>
                  </a:cubicBezTo>
                  <a:cubicBezTo>
                    <a:pt x="7421" y="37514"/>
                    <a:pt x="8715" y="37681"/>
                    <a:pt x="9959" y="37681"/>
                  </a:cubicBezTo>
                  <a:cubicBezTo>
                    <a:pt x="12061" y="37681"/>
                    <a:pt x="14020" y="37202"/>
                    <a:pt x="14020" y="37202"/>
                  </a:cubicBezTo>
                  <a:cubicBezTo>
                    <a:pt x="14584" y="28362"/>
                    <a:pt x="12002" y="17401"/>
                    <a:pt x="12002" y="17401"/>
                  </a:cubicBezTo>
                  <a:cubicBezTo>
                    <a:pt x="12002" y="17401"/>
                    <a:pt x="26115" y="15255"/>
                    <a:pt x="28281" y="9506"/>
                  </a:cubicBezTo>
                  <a:cubicBezTo>
                    <a:pt x="29984" y="4987"/>
                    <a:pt x="27212" y="1"/>
                    <a:pt x="27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8" name="Google Shape;985;p44">
              <a:extLst>
                <a:ext uri="{FF2B5EF4-FFF2-40B4-BE49-F238E27FC236}">
                  <a16:creationId xmlns:a16="http://schemas.microsoft.com/office/drawing/2014/main" id="{D41E4BB7-DDBC-164E-E325-3C2310AC5AA2}"/>
                </a:ext>
              </a:extLst>
            </p:cNvPr>
            <p:cNvSpPr/>
            <p:nvPr/>
          </p:nvSpPr>
          <p:spPr>
            <a:xfrm>
              <a:off x="16215025" y="1466100"/>
              <a:ext cx="337125" cy="346575"/>
            </a:xfrm>
            <a:custGeom>
              <a:avLst/>
              <a:gdLst/>
              <a:ahLst/>
              <a:cxnLst/>
              <a:rect l="l" t="t" r="r" b="b"/>
              <a:pathLst>
                <a:path w="13485" h="13863" extrusionOk="0">
                  <a:moveTo>
                    <a:pt x="13325" y="0"/>
                  </a:moveTo>
                  <a:cubicBezTo>
                    <a:pt x="13288" y="0"/>
                    <a:pt x="13250" y="19"/>
                    <a:pt x="13222" y="60"/>
                  </a:cubicBezTo>
                  <a:cubicBezTo>
                    <a:pt x="13109" y="232"/>
                    <a:pt x="13081" y="462"/>
                    <a:pt x="13022" y="657"/>
                  </a:cubicBezTo>
                  <a:cubicBezTo>
                    <a:pt x="12975" y="811"/>
                    <a:pt x="12949" y="961"/>
                    <a:pt x="12921" y="1112"/>
                  </a:cubicBezTo>
                  <a:cubicBezTo>
                    <a:pt x="12898" y="1112"/>
                    <a:pt x="12875" y="1118"/>
                    <a:pt x="12854" y="1128"/>
                  </a:cubicBezTo>
                  <a:cubicBezTo>
                    <a:pt x="9539" y="2776"/>
                    <a:pt x="6325" y="4622"/>
                    <a:pt x="3229" y="6653"/>
                  </a:cubicBezTo>
                  <a:cubicBezTo>
                    <a:pt x="2381" y="7210"/>
                    <a:pt x="756" y="8075"/>
                    <a:pt x="426" y="9108"/>
                  </a:cubicBezTo>
                  <a:cubicBezTo>
                    <a:pt x="0" y="10439"/>
                    <a:pt x="631" y="12545"/>
                    <a:pt x="972" y="13838"/>
                  </a:cubicBezTo>
                  <a:cubicBezTo>
                    <a:pt x="976" y="13855"/>
                    <a:pt x="987" y="13862"/>
                    <a:pt x="1000" y="13862"/>
                  </a:cubicBezTo>
                  <a:cubicBezTo>
                    <a:pt x="1019" y="13862"/>
                    <a:pt x="1039" y="13845"/>
                    <a:pt x="1036" y="13819"/>
                  </a:cubicBezTo>
                  <a:cubicBezTo>
                    <a:pt x="810" y="12214"/>
                    <a:pt x="179" y="9729"/>
                    <a:pt x="1334" y="8435"/>
                  </a:cubicBezTo>
                  <a:cubicBezTo>
                    <a:pt x="2301" y="7349"/>
                    <a:pt x="3824" y="6567"/>
                    <a:pt x="5061" y="5826"/>
                  </a:cubicBezTo>
                  <a:cubicBezTo>
                    <a:pt x="7664" y="4267"/>
                    <a:pt x="10277" y="2718"/>
                    <a:pt x="13003" y="1381"/>
                  </a:cubicBezTo>
                  <a:cubicBezTo>
                    <a:pt x="13086" y="1340"/>
                    <a:pt x="13092" y="1259"/>
                    <a:pt x="13057" y="1195"/>
                  </a:cubicBezTo>
                  <a:cubicBezTo>
                    <a:pt x="13154" y="1068"/>
                    <a:pt x="13238" y="948"/>
                    <a:pt x="13302" y="777"/>
                  </a:cubicBezTo>
                  <a:cubicBezTo>
                    <a:pt x="13380" y="581"/>
                    <a:pt x="13484" y="338"/>
                    <a:pt x="13457" y="124"/>
                  </a:cubicBezTo>
                  <a:cubicBezTo>
                    <a:pt x="13447" y="49"/>
                    <a:pt x="13387" y="0"/>
                    <a:pt x="13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9" name="Google Shape;986;p44">
              <a:extLst>
                <a:ext uri="{FF2B5EF4-FFF2-40B4-BE49-F238E27FC236}">
                  <a16:creationId xmlns:a16="http://schemas.microsoft.com/office/drawing/2014/main" id="{BD7461FE-A8C2-2DA7-5D8B-64FC3F5FA013}"/>
                </a:ext>
              </a:extLst>
            </p:cNvPr>
            <p:cNvSpPr/>
            <p:nvPr/>
          </p:nvSpPr>
          <p:spPr>
            <a:xfrm>
              <a:off x="16301225" y="1508200"/>
              <a:ext cx="331150" cy="183850"/>
            </a:xfrm>
            <a:custGeom>
              <a:avLst/>
              <a:gdLst/>
              <a:ahLst/>
              <a:cxnLst/>
              <a:rect l="l" t="t" r="r" b="b"/>
              <a:pathLst>
                <a:path w="13246" h="7354" extrusionOk="0">
                  <a:moveTo>
                    <a:pt x="13143" y="0"/>
                  </a:moveTo>
                  <a:cubicBezTo>
                    <a:pt x="13136" y="0"/>
                    <a:pt x="13127" y="2"/>
                    <a:pt x="13119" y="6"/>
                  </a:cubicBezTo>
                  <a:cubicBezTo>
                    <a:pt x="8510" y="1851"/>
                    <a:pt x="4074" y="4384"/>
                    <a:pt x="40" y="7265"/>
                  </a:cubicBezTo>
                  <a:cubicBezTo>
                    <a:pt x="0" y="7294"/>
                    <a:pt x="24" y="7354"/>
                    <a:pt x="62" y="7354"/>
                  </a:cubicBezTo>
                  <a:cubicBezTo>
                    <a:pt x="70" y="7354"/>
                    <a:pt x="78" y="7351"/>
                    <a:pt x="87" y="7345"/>
                  </a:cubicBezTo>
                  <a:cubicBezTo>
                    <a:pt x="4282" y="4583"/>
                    <a:pt x="8630" y="2265"/>
                    <a:pt x="13178" y="145"/>
                  </a:cubicBezTo>
                  <a:cubicBezTo>
                    <a:pt x="13246" y="113"/>
                    <a:pt x="13209" y="0"/>
                    <a:pt x="13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0" name="Google Shape;987;p44">
              <a:extLst>
                <a:ext uri="{FF2B5EF4-FFF2-40B4-BE49-F238E27FC236}">
                  <a16:creationId xmlns:a16="http://schemas.microsoft.com/office/drawing/2014/main" id="{9590C335-63D1-14F3-F322-92F919F73937}"/>
                </a:ext>
              </a:extLst>
            </p:cNvPr>
            <p:cNvSpPr/>
            <p:nvPr/>
          </p:nvSpPr>
          <p:spPr>
            <a:xfrm>
              <a:off x="16282775" y="1734775"/>
              <a:ext cx="108825" cy="496250"/>
            </a:xfrm>
            <a:custGeom>
              <a:avLst/>
              <a:gdLst/>
              <a:ahLst/>
              <a:cxnLst/>
              <a:rect l="l" t="t" r="r" b="b"/>
              <a:pathLst>
                <a:path w="4353" h="19850" extrusionOk="0">
                  <a:moveTo>
                    <a:pt x="41" y="0"/>
                  </a:moveTo>
                  <a:cubicBezTo>
                    <a:pt x="27" y="0"/>
                    <a:pt x="13" y="10"/>
                    <a:pt x="13" y="29"/>
                  </a:cubicBezTo>
                  <a:cubicBezTo>
                    <a:pt x="0" y="3317"/>
                    <a:pt x="883" y="6585"/>
                    <a:pt x="1609" y="9771"/>
                  </a:cubicBezTo>
                  <a:cubicBezTo>
                    <a:pt x="2375" y="13137"/>
                    <a:pt x="3273" y="16482"/>
                    <a:pt x="4213" y="19803"/>
                  </a:cubicBezTo>
                  <a:cubicBezTo>
                    <a:pt x="4221" y="19836"/>
                    <a:pt x="4246" y="19850"/>
                    <a:pt x="4272" y="19850"/>
                  </a:cubicBezTo>
                  <a:cubicBezTo>
                    <a:pt x="4312" y="19850"/>
                    <a:pt x="4352" y="19817"/>
                    <a:pt x="4339" y="19768"/>
                  </a:cubicBezTo>
                  <a:cubicBezTo>
                    <a:pt x="3445" y="16578"/>
                    <a:pt x="2656" y="13374"/>
                    <a:pt x="1908" y="10146"/>
                  </a:cubicBezTo>
                  <a:cubicBezTo>
                    <a:pt x="1139" y="6822"/>
                    <a:pt x="284" y="3443"/>
                    <a:pt x="73" y="29"/>
                  </a:cubicBezTo>
                  <a:cubicBezTo>
                    <a:pt x="71" y="10"/>
                    <a:pt x="56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1" name="Google Shape;988;p44">
              <a:extLst>
                <a:ext uri="{FF2B5EF4-FFF2-40B4-BE49-F238E27FC236}">
                  <a16:creationId xmlns:a16="http://schemas.microsoft.com/office/drawing/2014/main" id="{9510F4B7-C2D5-D09A-2803-0D9780EF2B6B}"/>
                </a:ext>
              </a:extLst>
            </p:cNvPr>
            <p:cNvSpPr/>
            <p:nvPr/>
          </p:nvSpPr>
          <p:spPr>
            <a:xfrm>
              <a:off x="15776025" y="1710475"/>
              <a:ext cx="257000" cy="534700"/>
            </a:xfrm>
            <a:custGeom>
              <a:avLst/>
              <a:gdLst/>
              <a:ahLst/>
              <a:cxnLst/>
              <a:rect l="l" t="t" r="r" b="b"/>
              <a:pathLst>
                <a:path w="10280" h="21388" extrusionOk="0">
                  <a:moveTo>
                    <a:pt x="10223" y="1"/>
                  </a:moveTo>
                  <a:cubicBezTo>
                    <a:pt x="10200" y="1"/>
                    <a:pt x="10171" y="23"/>
                    <a:pt x="10145" y="76"/>
                  </a:cubicBezTo>
                  <a:cubicBezTo>
                    <a:pt x="6536" y="7290"/>
                    <a:pt x="3391" y="14253"/>
                    <a:pt x="12" y="21341"/>
                  </a:cubicBezTo>
                  <a:cubicBezTo>
                    <a:pt x="1" y="21365"/>
                    <a:pt x="21" y="21387"/>
                    <a:pt x="40" y="21387"/>
                  </a:cubicBezTo>
                  <a:cubicBezTo>
                    <a:pt x="49" y="21387"/>
                    <a:pt x="58" y="21383"/>
                    <a:pt x="64" y="21372"/>
                  </a:cubicBezTo>
                  <a:cubicBezTo>
                    <a:pt x="3704" y="14422"/>
                    <a:pt x="6941" y="7274"/>
                    <a:pt x="10238" y="155"/>
                  </a:cubicBezTo>
                  <a:cubicBezTo>
                    <a:pt x="10280" y="65"/>
                    <a:pt x="10260" y="1"/>
                    <a:pt x="10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2" name="Google Shape;989;p44">
              <a:extLst>
                <a:ext uri="{FF2B5EF4-FFF2-40B4-BE49-F238E27FC236}">
                  <a16:creationId xmlns:a16="http://schemas.microsoft.com/office/drawing/2014/main" id="{DFEE4B18-87D8-5416-BFA2-10E662C545B8}"/>
                </a:ext>
              </a:extLst>
            </p:cNvPr>
            <p:cNvSpPr/>
            <p:nvPr/>
          </p:nvSpPr>
          <p:spPr>
            <a:xfrm>
              <a:off x="16067225" y="1485550"/>
              <a:ext cx="348650" cy="173725"/>
            </a:xfrm>
            <a:custGeom>
              <a:avLst/>
              <a:gdLst/>
              <a:ahLst/>
              <a:cxnLst/>
              <a:rect l="l" t="t" r="r" b="b"/>
              <a:pathLst>
                <a:path w="13946" h="6949" extrusionOk="0">
                  <a:moveTo>
                    <a:pt x="13878" y="0"/>
                  </a:moveTo>
                  <a:cubicBezTo>
                    <a:pt x="13874" y="0"/>
                    <a:pt x="13869" y="1"/>
                    <a:pt x="13864" y="2"/>
                  </a:cubicBezTo>
                  <a:cubicBezTo>
                    <a:pt x="9053" y="1678"/>
                    <a:pt x="4299" y="4202"/>
                    <a:pt x="9" y="6931"/>
                  </a:cubicBezTo>
                  <a:cubicBezTo>
                    <a:pt x="0" y="6937"/>
                    <a:pt x="6" y="6949"/>
                    <a:pt x="15" y="6949"/>
                  </a:cubicBezTo>
                  <a:cubicBezTo>
                    <a:pt x="17" y="6949"/>
                    <a:pt x="18" y="6949"/>
                    <a:pt x="19" y="6948"/>
                  </a:cubicBezTo>
                  <a:cubicBezTo>
                    <a:pt x="2270" y="5680"/>
                    <a:pt x="4523" y="4419"/>
                    <a:pt x="6837" y="3269"/>
                  </a:cubicBezTo>
                  <a:cubicBezTo>
                    <a:pt x="9153" y="2122"/>
                    <a:pt x="11550" y="1166"/>
                    <a:pt x="13899" y="90"/>
                  </a:cubicBezTo>
                  <a:cubicBezTo>
                    <a:pt x="13945" y="70"/>
                    <a:pt x="13921" y="0"/>
                    <a:pt x="13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3" name="Google Shape;990;p44">
              <a:extLst>
                <a:ext uri="{FF2B5EF4-FFF2-40B4-BE49-F238E27FC236}">
                  <a16:creationId xmlns:a16="http://schemas.microsoft.com/office/drawing/2014/main" id="{8161F64A-AE3E-081D-37AD-80DC2F94C5DE}"/>
                </a:ext>
              </a:extLst>
            </p:cNvPr>
            <p:cNvSpPr/>
            <p:nvPr/>
          </p:nvSpPr>
          <p:spPr>
            <a:xfrm>
              <a:off x="16392725" y="2260850"/>
              <a:ext cx="12475" cy="32575"/>
            </a:xfrm>
            <a:custGeom>
              <a:avLst/>
              <a:gdLst/>
              <a:ahLst/>
              <a:cxnLst/>
              <a:rect l="l" t="t" r="r" b="b"/>
              <a:pathLst>
                <a:path w="499" h="1303" extrusionOk="0">
                  <a:moveTo>
                    <a:pt x="81" y="0"/>
                  </a:moveTo>
                  <a:cubicBezTo>
                    <a:pt x="41" y="0"/>
                    <a:pt x="0" y="33"/>
                    <a:pt x="12" y="85"/>
                  </a:cubicBezTo>
                  <a:cubicBezTo>
                    <a:pt x="101" y="471"/>
                    <a:pt x="181" y="859"/>
                    <a:pt x="300" y="1236"/>
                  </a:cubicBezTo>
                  <a:cubicBezTo>
                    <a:pt x="315" y="1282"/>
                    <a:pt x="351" y="1303"/>
                    <a:pt x="388" y="1303"/>
                  </a:cubicBezTo>
                  <a:cubicBezTo>
                    <a:pt x="443" y="1303"/>
                    <a:pt x="499" y="1257"/>
                    <a:pt x="482" y="1186"/>
                  </a:cubicBezTo>
                  <a:cubicBezTo>
                    <a:pt x="393" y="801"/>
                    <a:pt x="265" y="426"/>
                    <a:pt x="146" y="49"/>
                  </a:cubicBezTo>
                  <a:cubicBezTo>
                    <a:pt x="135" y="15"/>
                    <a:pt x="108" y="0"/>
                    <a:pt x="81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4" name="Google Shape;991;p44">
              <a:extLst>
                <a:ext uri="{FF2B5EF4-FFF2-40B4-BE49-F238E27FC236}">
                  <a16:creationId xmlns:a16="http://schemas.microsoft.com/office/drawing/2014/main" id="{F0ACC47E-00B4-B900-9E4B-A76F282B4164}"/>
                </a:ext>
              </a:extLst>
            </p:cNvPr>
            <p:cNvSpPr/>
            <p:nvPr/>
          </p:nvSpPr>
          <p:spPr>
            <a:xfrm>
              <a:off x="15964075" y="814225"/>
              <a:ext cx="741150" cy="307375"/>
            </a:xfrm>
            <a:custGeom>
              <a:avLst/>
              <a:gdLst/>
              <a:ahLst/>
              <a:cxnLst/>
              <a:rect l="l" t="t" r="r" b="b"/>
              <a:pathLst>
                <a:path w="29646" h="12295" extrusionOk="0">
                  <a:moveTo>
                    <a:pt x="25221" y="1"/>
                  </a:moveTo>
                  <a:cubicBezTo>
                    <a:pt x="24788" y="1"/>
                    <a:pt x="24345" y="80"/>
                    <a:pt x="23921" y="246"/>
                  </a:cubicBezTo>
                  <a:cubicBezTo>
                    <a:pt x="23066" y="582"/>
                    <a:pt x="14286" y="6456"/>
                    <a:pt x="13698" y="6543"/>
                  </a:cubicBezTo>
                  <a:cubicBezTo>
                    <a:pt x="13672" y="6547"/>
                    <a:pt x="13632" y="6549"/>
                    <a:pt x="13580" y="6549"/>
                  </a:cubicBezTo>
                  <a:cubicBezTo>
                    <a:pt x="12443" y="6549"/>
                    <a:pt x="5300" y="5663"/>
                    <a:pt x="2692" y="5406"/>
                  </a:cubicBezTo>
                  <a:cubicBezTo>
                    <a:pt x="2578" y="5395"/>
                    <a:pt x="2468" y="5389"/>
                    <a:pt x="2364" y="5389"/>
                  </a:cubicBezTo>
                  <a:cubicBezTo>
                    <a:pt x="0" y="5389"/>
                    <a:pt x="161" y="8195"/>
                    <a:pt x="1335" y="8897"/>
                  </a:cubicBezTo>
                  <a:cubicBezTo>
                    <a:pt x="2550" y="9622"/>
                    <a:pt x="12837" y="12294"/>
                    <a:pt x="14028" y="12294"/>
                  </a:cubicBezTo>
                  <a:cubicBezTo>
                    <a:pt x="14039" y="12294"/>
                    <a:pt x="14049" y="12294"/>
                    <a:pt x="14059" y="12293"/>
                  </a:cubicBezTo>
                  <a:cubicBezTo>
                    <a:pt x="15086" y="12243"/>
                    <a:pt x="22412" y="9458"/>
                    <a:pt x="26331" y="5620"/>
                  </a:cubicBezTo>
                  <a:cubicBezTo>
                    <a:pt x="29646" y="2372"/>
                    <a:pt x="27595" y="1"/>
                    <a:pt x="25221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5" name="Google Shape;992;p44">
              <a:extLst>
                <a:ext uri="{FF2B5EF4-FFF2-40B4-BE49-F238E27FC236}">
                  <a16:creationId xmlns:a16="http://schemas.microsoft.com/office/drawing/2014/main" id="{3E08A8DF-3A0E-7699-65CE-806ECCCF4A3E}"/>
                </a:ext>
              </a:extLst>
            </p:cNvPr>
            <p:cNvSpPr/>
            <p:nvPr/>
          </p:nvSpPr>
          <p:spPr>
            <a:xfrm>
              <a:off x="15851475" y="941025"/>
              <a:ext cx="207600" cy="113475"/>
            </a:xfrm>
            <a:custGeom>
              <a:avLst/>
              <a:gdLst/>
              <a:ahLst/>
              <a:cxnLst/>
              <a:rect l="l" t="t" r="r" b="b"/>
              <a:pathLst>
                <a:path w="8304" h="4539" extrusionOk="0">
                  <a:moveTo>
                    <a:pt x="3399" y="1"/>
                  </a:moveTo>
                  <a:cubicBezTo>
                    <a:pt x="1834" y="1"/>
                    <a:pt x="310" y="636"/>
                    <a:pt x="79" y="786"/>
                  </a:cubicBezTo>
                  <a:cubicBezTo>
                    <a:pt x="3" y="839"/>
                    <a:pt x="0" y="1009"/>
                    <a:pt x="51" y="1224"/>
                  </a:cubicBezTo>
                  <a:cubicBezTo>
                    <a:pt x="56" y="1253"/>
                    <a:pt x="63" y="1282"/>
                    <a:pt x="73" y="1311"/>
                  </a:cubicBezTo>
                  <a:cubicBezTo>
                    <a:pt x="112" y="1461"/>
                    <a:pt x="165" y="1610"/>
                    <a:pt x="227" y="1752"/>
                  </a:cubicBezTo>
                  <a:cubicBezTo>
                    <a:pt x="239" y="1781"/>
                    <a:pt x="252" y="1810"/>
                    <a:pt x="268" y="1836"/>
                  </a:cubicBezTo>
                  <a:cubicBezTo>
                    <a:pt x="331" y="1980"/>
                    <a:pt x="409" y="2117"/>
                    <a:pt x="501" y="2244"/>
                  </a:cubicBezTo>
                  <a:cubicBezTo>
                    <a:pt x="520" y="2277"/>
                    <a:pt x="543" y="2309"/>
                    <a:pt x="568" y="2338"/>
                  </a:cubicBezTo>
                  <a:cubicBezTo>
                    <a:pt x="654" y="2443"/>
                    <a:pt x="738" y="2517"/>
                    <a:pt x="819" y="2545"/>
                  </a:cubicBezTo>
                  <a:cubicBezTo>
                    <a:pt x="1053" y="2628"/>
                    <a:pt x="1325" y="2653"/>
                    <a:pt x="1601" y="2653"/>
                  </a:cubicBezTo>
                  <a:cubicBezTo>
                    <a:pt x="2000" y="2653"/>
                    <a:pt x="2409" y="2602"/>
                    <a:pt x="2735" y="2602"/>
                  </a:cubicBezTo>
                  <a:cubicBezTo>
                    <a:pt x="2900" y="2602"/>
                    <a:pt x="3044" y="2615"/>
                    <a:pt x="3154" y="2654"/>
                  </a:cubicBezTo>
                  <a:cubicBezTo>
                    <a:pt x="4054" y="2974"/>
                    <a:pt x="4236" y="3736"/>
                    <a:pt x="5561" y="4229"/>
                  </a:cubicBezTo>
                  <a:cubicBezTo>
                    <a:pt x="6227" y="4474"/>
                    <a:pt x="6821" y="4539"/>
                    <a:pt x="7288" y="4539"/>
                  </a:cubicBezTo>
                  <a:cubicBezTo>
                    <a:pt x="7750" y="4539"/>
                    <a:pt x="8087" y="4476"/>
                    <a:pt x="8247" y="4462"/>
                  </a:cubicBezTo>
                  <a:cubicBezTo>
                    <a:pt x="8247" y="4462"/>
                    <a:pt x="8303" y="511"/>
                    <a:pt x="8152" y="455"/>
                  </a:cubicBezTo>
                  <a:cubicBezTo>
                    <a:pt x="7989" y="396"/>
                    <a:pt x="4836" y="119"/>
                    <a:pt x="3934" y="27"/>
                  </a:cubicBezTo>
                  <a:cubicBezTo>
                    <a:pt x="3756" y="9"/>
                    <a:pt x="3577" y="1"/>
                    <a:pt x="3399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6" name="Google Shape;993;p44">
              <a:extLst>
                <a:ext uri="{FF2B5EF4-FFF2-40B4-BE49-F238E27FC236}">
                  <a16:creationId xmlns:a16="http://schemas.microsoft.com/office/drawing/2014/main" id="{F385CBCA-202D-F3EA-B44F-45309696584C}"/>
                </a:ext>
              </a:extLst>
            </p:cNvPr>
            <p:cNvSpPr/>
            <p:nvPr/>
          </p:nvSpPr>
          <p:spPr>
            <a:xfrm>
              <a:off x="15852750" y="956150"/>
              <a:ext cx="68625" cy="17625"/>
            </a:xfrm>
            <a:custGeom>
              <a:avLst/>
              <a:gdLst/>
              <a:ahLst/>
              <a:cxnLst/>
              <a:rect l="l" t="t" r="r" b="b"/>
              <a:pathLst>
                <a:path w="2745" h="705" extrusionOk="0">
                  <a:moveTo>
                    <a:pt x="2687" y="1"/>
                  </a:moveTo>
                  <a:cubicBezTo>
                    <a:pt x="2685" y="1"/>
                    <a:pt x="2683" y="1"/>
                    <a:pt x="2681" y="1"/>
                  </a:cubicBezTo>
                  <a:cubicBezTo>
                    <a:pt x="1781" y="53"/>
                    <a:pt x="853" y="293"/>
                    <a:pt x="0" y="619"/>
                  </a:cubicBezTo>
                  <a:cubicBezTo>
                    <a:pt x="3" y="648"/>
                    <a:pt x="10" y="677"/>
                    <a:pt x="22" y="705"/>
                  </a:cubicBezTo>
                  <a:cubicBezTo>
                    <a:pt x="912" y="485"/>
                    <a:pt x="1807" y="299"/>
                    <a:pt x="2694" y="75"/>
                  </a:cubicBezTo>
                  <a:cubicBezTo>
                    <a:pt x="2744" y="64"/>
                    <a:pt x="2732" y="1"/>
                    <a:pt x="2687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7" name="Google Shape;994;p44">
              <a:extLst>
                <a:ext uri="{FF2B5EF4-FFF2-40B4-BE49-F238E27FC236}">
                  <a16:creationId xmlns:a16="http://schemas.microsoft.com/office/drawing/2014/main" id="{702B7A5D-FE9B-24C5-29D8-7494A94580AD}"/>
                </a:ext>
              </a:extLst>
            </p:cNvPr>
            <p:cNvSpPr/>
            <p:nvPr/>
          </p:nvSpPr>
          <p:spPr>
            <a:xfrm>
              <a:off x="15857150" y="969325"/>
              <a:ext cx="68775" cy="17625"/>
            </a:xfrm>
            <a:custGeom>
              <a:avLst/>
              <a:gdLst/>
              <a:ahLst/>
              <a:cxnLst/>
              <a:rect l="l" t="t" r="r" b="b"/>
              <a:pathLst>
                <a:path w="2751" h="705" extrusionOk="0">
                  <a:moveTo>
                    <a:pt x="2696" y="1"/>
                  </a:moveTo>
                  <a:cubicBezTo>
                    <a:pt x="2692" y="1"/>
                    <a:pt x="2689" y="1"/>
                    <a:pt x="2686" y="2"/>
                  </a:cubicBezTo>
                  <a:cubicBezTo>
                    <a:pt x="1781" y="57"/>
                    <a:pt x="854" y="294"/>
                    <a:pt x="0" y="620"/>
                  </a:cubicBezTo>
                  <a:cubicBezTo>
                    <a:pt x="12" y="649"/>
                    <a:pt x="25" y="677"/>
                    <a:pt x="41" y="704"/>
                  </a:cubicBezTo>
                  <a:cubicBezTo>
                    <a:pt x="927" y="483"/>
                    <a:pt x="1821" y="300"/>
                    <a:pt x="2703" y="78"/>
                  </a:cubicBezTo>
                  <a:cubicBezTo>
                    <a:pt x="2750" y="68"/>
                    <a:pt x="2739" y="1"/>
                    <a:pt x="2696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8" name="Google Shape;995;p44">
              <a:extLst>
                <a:ext uri="{FF2B5EF4-FFF2-40B4-BE49-F238E27FC236}">
                  <a16:creationId xmlns:a16="http://schemas.microsoft.com/office/drawing/2014/main" id="{04BA16C9-4FD0-4F47-DFF6-1E5E29E62AC3}"/>
                </a:ext>
              </a:extLst>
            </p:cNvPr>
            <p:cNvSpPr/>
            <p:nvPr/>
          </p:nvSpPr>
          <p:spPr>
            <a:xfrm>
              <a:off x="15863975" y="982575"/>
              <a:ext cx="66400" cy="16875"/>
            </a:xfrm>
            <a:custGeom>
              <a:avLst/>
              <a:gdLst/>
              <a:ahLst/>
              <a:cxnLst/>
              <a:rect l="l" t="t" r="r" b="b"/>
              <a:pathLst>
                <a:path w="2656" h="675" extrusionOk="0">
                  <a:moveTo>
                    <a:pt x="2601" y="1"/>
                  </a:moveTo>
                  <a:cubicBezTo>
                    <a:pt x="2599" y="1"/>
                    <a:pt x="2597" y="1"/>
                    <a:pt x="2594" y="1"/>
                  </a:cubicBezTo>
                  <a:cubicBezTo>
                    <a:pt x="1724" y="52"/>
                    <a:pt x="828" y="278"/>
                    <a:pt x="1" y="582"/>
                  </a:cubicBezTo>
                  <a:cubicBezTo>
                    <a:pt x="20" y="615"/>
                    <a:pt x="43" y="646"/>
                    <a:pt x="68" y="675"/>
                  </a:cubicBezTo>
                  <a:cubicBezTo>
                    <a:pt x="914" y="467"/>
                    <a:pt x="1767" y="291"/>
                    <a:pt x="2610" y="77"/>
                  </a:cubicBezTo>
                  <a:cubicBezTo>
                    <a:pt x="2656" y="65"/>
                    <a:pt x="2644" y="1"/>
                    <a:pt x="2601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9" name="Google Shape;996;p44">
              <a:extLst>
                <a:ext uri="{FF2B5EF4-FFF2-40B4-BE49-F238E27FC236}">
                  <a16:creationId xmlns:a16="http://schemas.microsoft.com/office/drawing/2014/main" id="{81475E0B-B890-9870-E8C9-648319101CD2}"/>
                </a:ext>
              </a:extLst>
            </p:cNvPr>
            <p:cNvSpPr/>
            <p:nvPr/>
          </p:nvSpPr>
          <p:spPr>
            <a:xfrm>
              <a:off x="15907025" y="1008200"/>
              <a:ext cx="89825" cy="39875"/>
            </a:xfrm>
            <a:custGeom>
              <a:avLst/>
              <a:gdLst/>
              <a:ahLst/>
              <a:cxnLst/>
              <a:rect l="l" t="t" r="r" b="b"/>
              <a:pathLst>
                <a:path w="3593" h="1595" extrusionOk="0">
                  <a:moveTo>
                    <a:pt x="3072" y="0"/>
                  </a:moveTo>
                  <a:cubicBezTo>
                    <a:pt x="3072" y="0"/>
                    <a:pt x="1685" y="171"/>
                    <a:pt x="1786" y="352"/>
                  </a:cubicBezTo>
                  <a:cubicBezTo>
                    <a:pt x="1888" y="534"/>
                    <a:pt x="499" y="274"/>
                    <a:pt x="173" y="862"/>
                  </a:cubicBezTo>
                  <a:cubicBezTo>
                    <a:pt x="0" y="1172"/>
                    <a:pt x="446" y="1344"/>
                    <a:pt x="1094" y="1344"/>
                  </a:cubicBezTo>
                  <a:cubicBezTo>
                    <a:pt x="1162" y="1344"/>
                    <a:pt x="1233" y="1343"/>
                    <a:pt x="1306" y="1339"/>
                  </a:cubicBezTo>
                  <a:cubicBezTo>
                    <a:pt x="1373" y="1335"/>
                    <a:pt x="1446" y="1334"/>
                    <a:pt x="1522" y="1334"/>
                  </a:cubicBezTo>
                  <a:cubicBezTo>
                    <a:pt x="2297" y="1334"/>
                    <a:pt x="3457" y="1503"/>
                    <a:pt x="3592" y="1595"/>
                  </a:cubicBezTo>
                  <a:lnTo>
                    <a:pt x="3072" y="0"/>
                  </a:ln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0" name="Google Shape;997;p44">
              <a:extLst>
                <a:ext uri="{FF2B5EF4-FFF2-40B4-BE49-F238E27FC236}">
                  <a16:creationId xmlns:a16="http://schemas.microsoft.com/office/drawing/2014/main" id="{F165E6BA-61BC-70CB-2F9C-C4319A2E7540}"/>
                </a:ext>
              </a:extLst>
            </p:cNvPr>
            <p:cNvSpPr/>
            <p:nvPr/>
          </p:nvSpPr>
          <p:spPr>
            <a:xfrm>
              <a:off x="16028750" y="801175"/>
              <a:ext cx="691525" cy="334800"/>
            </a:xfrm>
            <a:custGeom>
              <a:avLst/>
              <a:gdLst/>
              <a:ahLst/>
              <a:cxnLst/>
              <a:rect l="l" t="t" r="r" b="b"/>
              <a:pathLst>
                <a:path w="27661" h="13392" extrusionOk="0">
                  <a:moveTo>
                    <a:pt x="23124" y="0"/>
                  </a:moveTo>
                  <a:cubicBezTo>
                    <a:pt x="22258" y="0"/>
                    <a:pt x="21284" y="284"/>
                    <a:pt x="20324" y="931"/>
                  </a:cubicBezTo>
                  <a:cubicBezTo>
                    <a:pt x="19249" y="1657"/>
                    <a:pt x="11258" y="6926"/>
                    <a:pt x="10733" y="7038"/>
                  </a:cubicBezTo>
                  <a:cubicBezTo>
                    <a:pt x="10713" y="7042"/>
                    <a:pt x="10682" y="7044"/>
                    <a:pt x="10641" y="7044"/>
                  </a:cubicBezTo>
                  <a:cubicBezTo>
                    <a:pt x="9588" y="7044"/>
                    <a:pt x="1800" y="5697"/>
                    <a:pt x="1800" y="5697"/>
                  </a:cubicBezTo>
                  <a:cubicBezTo>
                    <a:pt x="1" y="7186"/>
                    <a:pt x="137" y="11166"/>
                    <a:pt x="238" y="11202"/>
                  </a:cubicBezTo>
                  <a:cubicBezTo>
                    <a:pt x="333" y="11236"/>
                    <a:pt x="11081" y="13392"/>
                    <a:pt x="12481" y="13392"/>
                  </a:cubicBezTo>
                  <a:cubicBezTo>
                    <a:pt x="12541" y="13392"/>
                    <a:pt x="12583" y="13388"/>
                    <a:pt x="12608" y="13380"/>
                  </a:cubicBezTo>
                  <a:cubicBezTo>
                    <a:pt x="13201" y="13179"/>
                    <a:pt x="18721" y="10796"/>
                    <a:pt x="23779" y="6434"/>
                  </a:cubicBezTo>
                  <a:cubicBezTo>
                    <a:pt x="27661" y="3087"/>
                    <a:pt x="25979" y="0"/>
                    <a:pt x="23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1" name="Google Shape;998;p44">
              <a:extLst>
                <a:ext uri="{FF2B5EF4-FFF2-40B4-BE49-F238E27FC236}">
                  <a16:creationId xmlns:a16="http://schemas.microsoft.com/office/drawing/2014/main" id="{DC24DA63-EBF4-B66B-168B-98778E2FE6F6}"/>
                </a:ext>
              </a:extLst>
            </p:cNvPr>
            <p:cNvSpPr/>
            <p:nvPr/>
          </p:nvSpPr>
          <p:spPr>
            <a:xfrm>
              <a:off x="16061775" y="798000"/>
              <a:ext cx="649725" cy="351550"/>
            </a:xfrm>
            <a:custGeom>
              <a:avLst/>
              <a:gdLst/>
              <a:ahLst/>
              <a:cxnLst/>
              <a:rect l="l" t="t" r="r" b="b"/>
              <a:pathLst>
                <a:path w="25989" h="14062" extrusionOk="0">
                  <a:moveTo>
                    <a:pt x="21893" y="0"/>
                  </a:moveTo>
                  <a:cubicBezTo>
                    <a:pt x="21043" y="0"/>
                    <a:pt x="20042" y="245"/>
                    <a:pt x="18925" y="815"/>
                  </a:cubicBezTo>
                  <a:cubicBezTo>
                    <a:pt x="13922" y="3371"/>
                    <a:pt x="10613" y="6096"/>
                    <a:pt x="10078" y="6330"/>
                  </a:cubicBezTo>
                  <a:cubicBezTo>
                    <a:pt x="10009" y="6360"/>
                    <a:pt x="9827" y="6373"/>
                    <a:pt x="9562" y="6373"/>
                  </a:cubicBezTo>
                  <a:cubicBezTo>
                    <a:pt x="7765" y="6373"/>
                    <a:pt x="2156" y="5774"/>
                    <a:pt x="2156" y="5774"/>
                  </a:cubicBezTo>
                  <a:cubicBezTo>
                    <a:pt x="2156" y="5774"/>
                    <a:pt x="0" y="9195"/>
                    <a:pt x="713" y="12224"/>
                  </a:cubicBezTo>
                  <a:cubicBezTo>
                    <a:pt x="713" y="12224"/>
                    <a:pt x="8664" y="14061"/>
                    <a:pt x="11264" y="14061"/>
                  </a:cubicBezTo>
                  <a:cubicBezTo>
                    <a:pt x="11328" y="14061"/>
                    <a:pt x="11388" y="14060"/>
                    <a:pt x="11445" y="14058"/>
                  </a:cubicBezTo>
                  <a:cubicBezTo>
                    <a:pt x="13831" y="13965"/>
                    <a:pt x="21155" y="8643"/>
                    <a:pt x="23875" y="5443"/>
                  </a:cubicBezTo>
                  <a:cubicBezTo>
                    <a:pt x="25989" y="2957"/>
                    <a:pt x="24851" y="0"/>
                    <a:pt x="21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2" name="Google Shape;999;p44">
              <a:extLst>
                <a:ext uri="{FF2B5EF4-FFF2-40B4-BE49-F238E27FC236}">
                  <a16:creationId xmlns:a16="http://schemas.microsoft.com/office/drawing/2014/main" id="{1FCFA1EE-2497-0995-4F54-3724A51C672C}"/>
                </a:ext>
              </a:extLst>
            </p:cNvPr>
            <p:cNvSpPr/>
            <p:nvPr/>
          </p:nvSpPr>
          <p:spPr>
            <a:xfrm>
              <a:off x="16403175" y="779975"/>
              <a:ext cx="530400" cy="778325"/>
            </a:xfrm>
            <a:custGeom>
              <a:avLst/>
              <a:gdLst/>
              <a:ahLst/>
              <a:cxnLst/>
              <a:rect l="l" t="t" r="r" b="b"/>
              <a:pathLst>
                <a:path w="21216" h="31133" extrusionOk="0">
                  <a:moveTo>
                    <a:pt x="10523" y="0"/>
                  </a:moveTo>
                  <a:cubicBezTo>
                    <a:pt x="8238" y="0"/>
                    <a:pt x="5598" y="1647"/>
                    <a:pt x="3922" y="5378"/>
                  </a:cubicBezTo>
                  <a:cubicBezTo>
                    <a:pt x="1254" y="11319"/>
                    <a:pt x="0" y="24730"/>
                    <a:pt x="10" y="26301"/>
                  </a:cubicBezTo>
                  <a:cubicBezTo>
                    <a:pt x="21" y="27751"/>
                    <a:pt x="1484" y="31012"/>
                    <a:pt x="10453" y="31130"/>
                  </a:cubicBezTo>
                  <a:cubicBezTo>
                    <a:pt x="10555" y="31132"/>
                    <a:pt x="10656" y="31132"/>
                    <a:pt x="10756" y="31132"/>
                  </a:cubicBezTo>
                  <a:cubicBezTo>
                    <a:pt x="19463" y="31132"/>
                    <a:pt x="21216" y="26054"/>
                    <a:pt x="20980" y="25165"/>
                  </a:cubicBezTo>
                  <a:cubicBezTo>
                    <a:pt x="20743" y="24267"/>
                    <a:pt x="19546" y="21030"/>
                    <a:pt x="19477" y="19774"/>
                  </a:cubicBezTo>
                  <a:cubicBezTo>
                    <a:pt x="19409" y="18519"/>
                    <a:pt x="17629" y="2235"/>
                    <a:pt x="12011" y="251"/>
                  </a:cubicBezTo>
                  <a:cubicBezTo>
                    <a:pt x="11544" y="85"/>
                    <a:pt x="11042" y="0"/>
                    <a:pt x="10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3" name="Google Shape;1000;p44">
              <a:extLst>
                <a:ext uri="{FF2B5EF4-FFF2-40B4-BE49-F238E27FC236}">
                  <a16:creationId xmlns:a16="http://schemas.microsoft.com/office/drawing/2014/main" id="{28D4D9B1-C668-D001-E1FE-91CB877665C8}"/>
                </a:ext>
              </a:extLst>
            </p:cNvPr>
            <p:cNvSpPr/>
            <p:nvPr/>
          </p:nvSpPr>
          <p:spPr>
            <a:xfrm>
              <a:off x="16562850" y="853625"/>
              <a:ext cx="60175" cy="50650"/>
            </a:xfrm>
            <a:custGeom>
              <a:avLst/>
              <a:gdLst/>
              <a:ahLst/>
              <a:cxnLst/>
              <a:rect l="l" t="t" r="r" b="b"/>
              <a:pathLst>
                <a:path w="2407" h="2026" extrusionOk="0">
                  <a:moveTo>
                    <a:pt x="1111" y="1"/>
                  </a:moveTo>
                  <a:cubicBezTo>
                    <a:pt x="996" y="1"/>
                    <a:pt x="903" y="8"/>
                    <a:pt x="854" y="26"/>
                  </a:cubicBezTo>
                  <a:cubicBezTo>
                    <a:pt x="677" y="93"/>
                    <a:pt x="131" y="864"/>
                    <a:pt x="66" y="961"/>
                  </a:cubicBezTo>
                  <a:cubicBezTo>
                    <a:pt x="0" y="1060"/>
                    <a:pt x="191" y="1827"/>
                    <a:pt x="277" y="1904"/>
                  </a:cubicBezTo>
                  <a:cubicBezTo>
                    <a:pt x="343" y="1965"/>
                    <a:pt x="963" y="2026"/>
                    <a:pt x="1271" y="2026"/>
                  </a:cubicBezTo>
                  <a:cubicBezTo>
                    <a:pt x="1352" y="2026"/>
                    <a:pt x="1412" y="2021"/>
                    <a:pt x="1433" y="2012"/>
                  </a:cubicBezTo>
                  <a:cubicBezTo>
                    <a:pt x="1535" y="1964"/>
                    <a:pt x="2163" y="1372"/>
                    <a:pt x="2286" y="1044"/>
                  </a:cubicBezTo>
                  <a:cubicBezTo>
                    <a:pt x="2406" y="716"/>
                    <a:pt x="2025" y="60"/>
                    <a:pt x="2025" y="60"/>
                  </a:cubicBezTo>
                  <a:cubicBezTo>
                    <a:pt x="1855" y="48"/>
                    <a:pt x="1410" y="1"/>
                    <a:pt x="1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4" name="Google Shape;1001;p44">
              <a:extLst>
                <a:ext uri="{FF2B5EF4-FFF2-40B4-BE49-F238E27FC236}">
                  <a16:creationId xmlns:a16="http://schemas.microsoft.com/office/drawing/2014/main" id="{5FE4F973-648B-641E-DF3A-3FB94A47C391}"/>
                </a:ext>
              </a:extLst>
            </p:cNvPr>
            <p:cNvSpPr/>
            <p:nvPr/>
          </p:nvSpPr>
          <p:spPr>
            <a:xfrm>
              <a:off x="16502725" y="901225"/>
              <a:ext cx="95975" cy="339750"/>
            </a:xfrm>
            <a:custGeom>
              <a:avLst/>
              <a:gdLst/>
              <a:ahLst/>
              <a:cxnLst/>
              <a:rect l="l" t="t" r="r" b="b"/>
              <a:pathLst>
                <a:path w="3839" h="13590" extrusionOk="0">
                  <a:moveTo>
                    <a:pt x="2682" y="0"/>
                  </a:moveTo>
                  <a:cubicBezTo>
                    <a:pt x="2682" y="0"/>
                    <a:pt x="458" y="5154"/>
                    <a:pt x="200" y="6376"/>
                  </a:cubicBezTo>
                  <a:cubicBezTo>
                    <a:pt x="1" y="7318"/>
                    <a:pt x="497" y="13324"/>
                    <a:pt x="789" y="13582"/>
                  </a:cubicBezTo>
                  <a:cubicBezTo>
                    <a:pt x="795" y="13587"/>
                    <a:pt x="802" y="13589"/>
                    <a:pt x="810" y="13589"/>
                  </a:cubicBezTo>
                  <a:cubicBezTo>
                    <a:pt x="1183" y="13589"/>
                    <a:pt x="3631" y="7534"/>
                    <a:pt x="3672" y="7014"/>
                  </a:cubicBezTo>
                  <a:cubicBezTo>
                    <a:pt x="3754" y="5984"/>
                    <a:pt x="3838" y="108"/>
                    <a:pt x="3838" y="108"/>
                  </a:cubicBezTo>
                  <a:lnTo>
                    <a:pt x="2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5" name="Google Shape;1002;p44">
              <a:extLst>
                <a:ext uri="{FF2B5EF4-FFF2-40B4-BE49-F238E27FC236}">
                  <a16:creationId xmlns:a16="http://schemas.microsoft.com/office/drawing/2014/main" id="{9DF0F5C5-344C-C2A0-124F-2F5B7AA8B414}"/>
                </a:ext>
              </a:extLst>
            </p:cNvPr>
            <p:cNvSpPr/>
            <p:nvPr/>
          </p:nvSpPr>
          <p:spPr>
            <a:xfrm>
              <a:off x="16353200" y="774650"/>
              <a:ext cx="594750" cy="809125"/>
            </a:xfrm>
            <a:custGeom>
              <a:avLst/>
              <a:gdLst/>
              <a:ahLst/>
              <a:cxnLst/>
              <a:rect l="l" t="t" r="r" b="b"/>
              <a:pathLst>
                <a:path w="23790" h="32365" extrusionOk="0">
                  <a:moveTo>
                    <a:pt x="12437" y="686"/>
                  </a:moveTo>
                  <a:cubicBezTo>
                    <a:pt x="12634" y="686"/>
                    <a:pt x="12831" y="712"/>
                    <a:pt x="13025" y="765"/>
                  </a:cubicBezTo>
                  <a:cubicBezTo>
                    <a:pt x="13896" y="1003"/>
                    <a:pt x="13751" y="4843"/>
                    <a:pt x="13200" y="5984"/>
                  </a:cubicBezTo>
                  <a:cubicBezTo>
                    <a:pt x="12645" y="7118"/>
                    <a:pt x="7234" y="16063"/>
                    <a:pt x="6879" y="16867"/>
                  </a:cubicBezTo>
                  <a:cubicBezTo>
                    <a:pt x="6850" y="16935"/>
                    <a:pt x="6818" y="17091"/>
                    <a:pt x="6782" y="17325"/>
                  </a:cubicBezTo>
                  <a:cubicBezTo>
                    <a:pt x="6747" y="14297"/>
                    <a:pt x="6430" y="7092"/>
                    <a:pt x="6861" y="6147"/>
                  </a:cubicBezTo>
                  <a:cubicBezTo>
                    <a:pt x="7884" y="3892"/>
                    <a:pt x="10212" y="686"/>
                    <a:pt x="12437" y="686"/>
                  </a:cubicBezTo>
                  <a:close/>
                  <a:moveTo>
                    <a:pt x="12913" y="0"/>
                  </a:moveTo>
                  <a:cubicBezTo>
                    <a:pt x="9578" y="0"/>
                    <a:pt x="6921" y="2681"/>
                    <a:pt x="5573" y="4744"/>
                  </a:cubicBezTo>
                  <a:cubicBezTo>
                    <a:pt x="5316" y="5136"/>
                    <a:pt x="5084" y="5543"/>
                    <a:pt x="4884" y="5966"/>
                  </a:cubicBezTo>
                  <a:cubicBezTo>
                    <a:pt x="3948" y="7987"/>
                    <a:pt x="1" y="26129"/>
                    <a:pt x="283" y="26662"/>
                  </a:cubicBezTo>
                  <a:cubicBezTo>
                    <a:pt x="1784" y="29480"/>
                    <a:pt x="5761" y="31362"/>
                    <a:pt x="5761" y="31362"/>
                  </a:cubicBezTo>
                  <a:cubicBezTo>
                    <a:pt x="5761" y="31362"/>
                    <a:pt x="6389" y="31762"/>
                    <a:pt x="9029" y="32121"/>
                  </a:cubicBezTo>
                  <a:cubicBezTo>
                    <a:pt x="10265" y="32290"/>
                    <a:pt x="11410" y="32365"/>
                    <a:pt x="12469" y="32365"/>
                  </a:cubicBezTo>
                  <a:cubicBezTo>
                    <a:pt x="20561" y="32365"/>
                    <a:pt x="23651" y="27971"/>
                    <a:pt x="23716" y="27033"/>
                  </a:cubicBezTo>
                  <a:cubicBezTo>
                    <a:pt x="23789" y="25973"/>
                    <a:pt x="20913" y="14402"/>
                    <a:pt x="20506" y="11709"/>
                  </a:cubicBezTo>
                  <a:cubicBezTo>
                    <a:pt x="20125" y="9184"/>
                    <a:pt x="17571" y="1200"/>
                    <a:pt x="13841" y="122"/>
                  </a:cubicBezTo>
                  <a:cubicBezTo>
                    <a:pt x="13592" y="49"/>
                    <a:pt x="13336" y="10"/>
                    <a:pt x="13077" y="2"/>
                  </a:cubicBezTo>
                  <a:cubicBezTo>
                    <a:pt x="13022" y="1"/>
                    <a:pt x="12968" y="0"/>
                    <a:pt x="129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6" name="Google Shape;1003;p44">
              <a:extLst>
                <a:ext uri="{FF2B5EF4-FFF2-40B4-BE49-F238E27FC236}">
                  <a16:creationId xmlns:a16="http://schemas.microsoft.com/office/drawing/2014/main" id="{8B09CE65-253D-0E10-A69E-409A0456293E}"/>
                </a:ext>
              </a:extLst>
            </p:cNvPr>
            <p:cNvSpPr/>
            <p:nvPr/>
          </p:nvSpPr>
          <p:spPr>
            <a:xfrm>
              <a:off x="16614550" y="836450"/>
              <a:ext cx="357725" cy="546350"/>
            </a:xfrm>
            <a:custGeom>
              <a:avLst/>
              <a:gdLst/>
              <a:ahLst/>
              <a:cxnLst/>
              <a:rect l="l" t="t" r="r" b="b"/>
              <a:pathLst>
                <a:path w="14309" h="21854" extrusionOk="0">
                  <a:moveTo>
                    <a:pt x="6191" y="1"/>
                  </a:moveTo>
                  <a:cubicBezTo>
                    <a:pt x="4331" y="1"/>
                    <a:pt x="2841" y="2250"/>
                    <a:pt x="3604" y="4337"/>
                  </a:cubicBezTo>
                  <a:cubicBezTo>
                    <a:pt x="5201" y="8709"/>
                    <a:pt x="7767" y="13598"/>
                    <a:pt x="7738" y="14491"/>
                  </a:cubicBezTo>
                  <a:cubicBezTo>
                    <a:pt x="7718" y="15103"/>
                    <a:pt x="1255" y="17329"/>
                    <a:pt x="628" y="18459"/>
                  </a:cubicBezTo>
                  <a:cubicBezTo>
                    <a:pt x="1" y="19588"/>
                    <a:pt x="801" y="21656"/>
                    <a:pt x="2354" y="21847"/>
                  </a:cubicBezTo>
                  <a:cubicBezTo>
                    <a:pt x="2391" y="21851"/>
                    <a:pt x="2432" y="21854"/>
                    <a:pt x="2477" y="21854"/>
                  </a:cubicBezTo>
                  <a:cubicBezTo>
                    <a:pt x="4374" y="21854"/>
                    <a:pt x="14011" y="18067"/>
                    <a:pt x="14182" y="15784"/>
                  </a:cubicBezTo>
                  <a:cubicBezTo>
                    <a:pt x="14308" y="14078"/>
                    <a:pt x="11171" y="4737"/>
                    <a:pt x="8648" y="1446"/>
                  </a:cubicBezTo>
                  <a:cubicBezTo>
                    <a:pt x="7861" y="418"/>
                    <a:pt x="6992" y="1"/>
                    <a:pt x="6191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7" name="Google Shape;1004;p44">
              <a:extLst>
                <a:ext uri="{FF2B5EF4-FFF2-40B4-BE49-F238E27FC236}">
                  <a16:creationId xmlns:a16="http://schemas.microsoft.com/office/drawing/2014/main" id="{5D254499-B9DC-61E2-7D39-3CCC60F0CEE7}"/>
                </a:ext>
              </a:extLst>
            </p:cNvPr>
            <p:cNvSpPr/>
            <p:nvPr/>
          </p:nvSpPr>
          <p:spPr>
            <a:xfrm>
              <a:off x="16506300" y="1276925"/>
              <a:ext cx="224750" cy="122275"/>
            </a:xfrm>
            <a:custGeom>
              <a:avLst/>
              <a:gdLst/>
              <a:ahLst/>
              <a:cxnLst/>
              <a:rect l="l" t="t" r="r" b="b"/>
              <a:pathLst>
                <a:path w="8990" h="4891" extrusionOk="0">
                  <a:moveTo>
                    <a:pt x="6027" y="1"/>
                  </a:moveTo>
                  <a:cubicBezTo>
                    <a:pt x="6026" y="1"/>
                    <a:pt x="6026" y="1"/>
                    <a:pt x="6025" y="1"/>
                  </a:cubicBezTo>
                  <a:cubicBezTo>
                    <a:pt x="5857" y="23"/>
                    <a:pt x="3993" y="920"/>
                    <a:pt x="3145" y="1242"/>
                  </a:cubicBezTo>
                  <a:cubicBezTo>
                    <a:pt x="1513" y="1856"/>
                    <a:pt x="194" y="3381"/>
                    <a:pt x="44" y="3646"/>
                  </a:cubicBezTo>
                  <a:cubicBezTo>
                    <a:pt x="0" y="3723"/>
                    <a:pt x="62" y="3853"/>
                    <a:pt x="181" y="4008"/>
                  </a:cubicBezTo>
                  <a:cubicBezTo>
                    <a:pt x="206" y="4045"/>
                    <a:pt x="235" y="4078"/>
                    <a:pt x="265" y="4110"/>
                  </a:cubicBezTo>
                  <a:cubicBezTo>
                    <a:pt x="347" y="4206"/>
                    <a:pt x="435" y="4296"/>
                    <a:pt x="531" y="4378"/>
                  </a:cubicBezTo>
                  <a:cubicBezTo>
                    <a:pt x="563" y="4407"/>
                    <a:pt x="595" y="4432"/>
                    <a:pt x="629" y="4461"/>
                  </a:cubicBezTo>
                  <a:cubicBezTo>
                    <a:pt x="726" y="4544"/>
                    <a:pt x="831" y="4618"/>
                    <a:pt x="940" y="4685"/>
                  </a:cubicBezTo>
                  <a:cubicBezTo>
                    <a:pt x="981" y="4714"/>
                    <a:pt x="1022" y="4737"/>
                    <a:pt x="1057" y="4757"/>
                  </a:cubicBezTo>
                  <a:cubicBezTo>
                    <a:pt x="1205" y="4841"/>
                    <a:pt x="1347" y="4890"/>
                    <a:pt x="1454" y="4890"/>
                  </a:cubicBezTo>
                  <a:cubicBezTo>
                    <a:pt x="1466" y="4890"/>
                    <a:pt x="1478" y="4890"/>
                    <a:pt x="1490" y="4888"/>
                  </a:cubicBezTo>
                  <a:cubicBezTo>
                    <a:pt x="2270" y="4791"/>
                    <a:pt x="3122" y="3998"/>
                    <a:pt x="3627" y="3936"/>
                  </a:cubicBezTo>
                  <a:cubicBezTo>
                    <a:pt x="3712" y="3925"/>
                    <a:pt x="3794" y="3920"/>
                    <a:pt x="3873" y="3920"/>
                  </a:cubicBezTo>
                  <a:cubicBezTo>
                    <a:pt x="4573" y="3920"/>
                    <a:pt x="5071" y="4295"/>
                    <a:pt x="6042" y="4295"/>
                  </a:cubicBezTo>
                  <a:cubicBezTo>
                    <a:pt x="6179" y="4295"/>
                    <a:pt x="6326" y="4287"/>
                    <a:pt x="6484" y="4270"/>
                  </a:cubicBezTo>
                  <a:cubicBezTo>
                    <a:pt x="7886" y="4113"/>
                    <a:pt x="8715" y="3444"/>
                    <a:pt x="8990" y="3272"/>
                  </a:cubicBezTo>
                  <a:cubicBezTo>
                    <a:pt x="8990" y="3272"/>
                    <a:pt x="6199" y="1"/>
                    <a:pt x="60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8" name="Google Shape;1005;p44">
              <a:extLst>
                <a:ext uri="{FF2B5EF4-FFF2-40B4-BE49-F238E27FC236}">
                  <a16:creationId xmlns:a16="http://schemas.microsoft.com/office/drawing/2014/main" id="{4D5D49FA-F013-5895-E093-04811CE2A847}"/>
                </a:ext>
              </a:extLst>
            </p:cNvPr>
            <p:cNvSpPr/>
            <p:nvPr/>
          </p:nvSpPr>
          <p:spPr>
            <a:xfrm>
              <a:off x="16510800" y="1335025"/>
              <a:ext cx="53575" cy="44675"/>
            </a:xfrm>
            <a:custGeom>
              <a:avLst/>
              <a:gdLst/>
              <a:ahLst/>
              <a:cxnLst/>
              <a:rect l="l" t="t" r="r" b="b"/>
              <a:pathLst>
                <a:path w="2143" h="1787" extrusionOk="0">
                  <a:moveTo>
                    <a:pt x="2118" y="1"/>
                  </a:moveTo>
                  <a:cubicBezTo>
                    <a:pt x="2115" y="1"/>
                    <a:pt x="2113" y="1"/>
                    <a:pt x="2110" y="3"/>
                  </a:cubicBezTo>
                  <a:cubicBezTo>
                    <a:pt x="1307" y="457"/>
                    <a:pt x="657" y="1054"/>
                    <a:pt x="1" y="1684"/>
                  </a:cubicBezTo>
                  <a:cubicBezTo>
                    <a:pt x="26" y="1721"/>
                    <a:pt x="55" y="1754"/>
                    <a:pt x="85" y="1786"/>
                  </a:cubicBezTo>
                  <a:cubicBezTo>
                    <a:pt x="728" y="1161"/>
                    <a:pt x="1394" y="545"/>
                    <a:pt x="2130" y="33"/>
                  </a:cubicBezTo>
                  <a:cubicBezTo>
                    <a:pt x="2143" y="25"/>
                    <a:pt x="2133" y="1"/>
                    <a:pt x="2118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9" name="Google Shape;1006;p44">
              <a:extLst>
                <a:ext uri="{FF2B5EF4-FFF2-40B4-BE49-F238E27FC236}">
                  <a16:creationId xmlns:a16="http://schemas.microsoft.com/office/drawing/2014/main" id="{BAB44E9A-4CAA-8A68-8976-5638BDC136F9}"/>
                </a:ext>
              </a:extLst>
            </p:cNvPr>
            <p:cNvSpPr/>
            <p:nvPr/>
          </p:nvSpPr>
          <p:spPr>
            <a:xfrm>
              <a:off x="16519575" y="1344100"/>
              <a:ext cx="53725" cy="44400"/>
            </a:xfrm>
            <a:custGeom>
              <a:avLst/>
              <a:gdLst/>
              <a:ahLst/>
              <a:cxnLst/>
              <a:rect l="l" t="t" r="r" b="b"/>
              <a:pathLst>
                <a:path w="2149" h="1776" extrusionOk="0">
                  <a:moveTo>
                    <a:pt x="2125" y="0"/>
                  </a:moveTo>
                  <a:cubicBezTo>
                    <a:pt x="2122" y="0"/>
                    <a:pt x="2119" y="1"/>
                    <a:pt x="2115" y="3"/>
                  </a:cubicBezTo>
                  <a:cubicBezTo>
                    <a:pt x="1314" y="457"/>
                    <a:pt x="659" y="1060"/>
                    <a:pt x="0" y="1691"/>
                  </a:cubicBezTo>
                  <a:cubicBezTo>
                    <a:pt x="32" y="1720"/>
                    <a:pt x="64" y="1746"/>
                    <a:pt x="98" y="1775"/>
                  </a:cubicBezTo>
                  <a:cubicBezTo>
                    <a:pt x="738" y="1154"/>
                    <a:pt x="1404" y="546"/>
                    <a:pt x="2131" y="31"/>
                  </a:cubicBezTo>
                  <a:cubicBezTo>
                    <a:pt x="2148" y="23"/>
                    <a:pt x="2139" y="0"/>
                    <a:pt x="2125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0" name="Google Shape;1007;p44">
              <a:extLst>
                <a:ext uri="{FF2B5EF4-FFF2-40B4-BE49-F238E27FC236}">
                  <a16:creationId xmlns:a16="http://schemas.microsoft.com/office/drawing/2014/main" id="{3A2068DE-EBD9-1D2A-83C5-EF619C49FC0B}"/>
                </a:ext>
              </a:extLst>
            </p:cNvPr>
            <p:cNvSpPr/>
            <p:nvPr/>
          </p:nvSpPr>
          <p:spPr>
            <a:xfrm>
              <a:off x="16529800" y="1353100"/>
              <a:ext cx="52375" cy="42775"/>
            </a:xfrm>
            <a:custGeom>
              <a:avLst/>
              <a:gdLst/>
              <a:ahLst/>
              <a:cxnLst/>
              <a:rect l="l" t="t" r="r" b="b"/>
              <a:pathLst>
                <a:path w="2095" h="1711" extrusionOk="0">
                  <a:moveTo>
                    <a:pt x="2071" y="1"/>
                  </a:moveTo>
                  <a:cubicBezTo>
                    <a:pt x="2069" y="1"/>
                    <a:pt x="2066" y="1"/>
                    <a:pt x="2064" y="3"/>
                  </a:cubicBezTo>
                  <a:cubicBezTo>
                    <a:pt x="1282" y="446"/>
                    <a:pt x="640" y="1025"/>
                    <a:pt x="0" y="1638"/>
                  </a:cubicBezTo>
                  <a:cubicBezTo>
                    <a:pt x="41" y="1667"/>
                    <a:pt x="82" y="1690"/>
                    <a:pt x="117" y="1710"/>
                  </a:cubicBezTo>
                  <a:cubicBezTo>
                    <a:pt x="735" y="1110"/>
                    <a:pt x="1379" y="529"/>
                    <a:pt x="2080" y="35"/>
                  </a:cubicBezTo>
                  <a:cubicBezTo>
                    <a:pt x="2094" y="26"/>
                    <a:pt x="2084" y="1"/>
                    <a:pt x="2071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1" name="Google Shape;1008;p44">
              <a:extLst>
                <a:ext uri="{FF2B5EF4-FFF2-40B4-BE49-F238E27FC236}">
                  <a16:creationId xmlns:a16="http://schemas.microsoft.com/office/drawing/2014/main" id="{035A876C-5CE0-281C-BA6C-90C6A9140F79}"/>
                </a:ext>
              </a:extLst>
            </p:cNvPr>
            <p:cNvSpPr/>
            <p:nvPr/>
          </p:nvSpPr>
          <p:spPr>
            <a:xfrm>
              <a:off x="16538600" y="1283250"/>
              <a:ext cx="100850" cy="36450"/>
            </a:xfrm>
            <a:custGeom>
              <a:avLst/>
              <a:gdLst/>
              <a:ahLst/>
              <a:cxnLst/>
              <a:rect l="l" t="t" r="r" b="b"/>
              <a:pathLst>
                <a:path w="4034" h="1458" extrusionOk="0">
                  <a:moveTo>
                    <a:pt x="836" y="1"/>
                  </a:moveTo>
                  <a:cubicBezTo>
                    <a:pt x="530" y="1"/>
                    <a:pt x="291" y="66"/>
                    <a:pt x="205" y="279"/>
                  </a:cubicBezTo>
                  <a:cubicBezTo>
                    <a:pt x="0" y="787"/>
                    <a:pt x="1698" y="1047"/>
                    <a:pt x="1427" y="1173"/>
                  </a:cubicBezTo>
                  <a:cubicBezTo>
                    <a:pt x="1308" y="1229"/>
                    <a:pt x="3129" y="1457"/>
                    <a:pt x="3129" y="1457"/>
                  </a:cubicBezTo>
                  <a:lnTo>
                    <a:pt x="4034" y="71"/>
                  </a:lnTo>
                  <a:lnTo>
                    <a:pt x="4034" y="71"/>
                  </a:lnTo>
                  <a:cubicBezTo>
                    <a:pt x="4034" y="71"/>
                    <a:pt x="3340" y="87"/>
                    <a:pt x="2647" y="87"/>
                  </a:cubicBezTo>
                  <a:cubicBezTo>
                    <a:pt x="2137" y="87"/>
                    <a:pt x="1628" y="78"/>
                    <a:pt x="1395" y="48"/>
                  </a:cubicBezTo>
                  <a:cubicBezTo>
                    <a:pt x="1198" y="21"/>
                    <a:pt x="1007" y="1"/>
                    <a:pt x="8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2" name="Google Shape;1009;p44">
              <a:extLst>
                <a:ext uri="{FF2B5EF4-FFF2-40B4-BE49-F238E27FC236}">
                  <a16:creationId xmlns:a16="http://schemas.microsoft.com/office/drawing/2014/main" id="{D711E06D-AC2C-9CB3-05BD-C953D996E5E4}"/>
                </a:ext>
              </a:extLst>
            </p:cNvPr>
            <p:cNvSpPr/>
            <p:nvPr/>
          </p:nvSpPr>
          <p:spPr>
            <a:xfrm>
              <a:off x="16638750" y="826225"/>
              <a:ext cx="344825" cy="565425"/>
            </a:xfrm>
            <a:custGeom>
              <a:avLst/>
              <a:gdLst/>
              <a:ahLst/>
              <a:cxnLst/>
              <a:rect l="l" t="t" r="r" b="b"/>
              <a:pathLst>
                <a:path w="13793" h="22617" extrusionOk="0">
                  <a:moveTo>
                    <a:pt x="4755" y="1"/>
                  </a:moveTo>
                  <a:cubicBezTo>
                    <a:pt x="3422" y="1"/>
                    <a:pt x="2223" y="978"/>
                    <a:pt x="2252" y="3400"/>
                  </a:cubicBezTo>
                  <a:cubicBezTo>
                    <a:pt x="2285" y="6222"/>
                    <a:pt x="6687" y="14238"/>
                    <a:pt x="6620" y="14746"/>
                  </a:cubicBezTo>
                  <a:cubicBezTo>
                    <a:pt x="6553" y="15254"/>
                    <a:pt x="0" y="18027"/>
                    <a:pt x="0" y="18027"/>
                  </a:cubicBezTo>
                  <a:cubicBezTo>
                    <a:pt x="0" y="18027"/>
                    <a:pt x="250" y="21283"/>
                    <a:pt x="2905" y="22617"/>
                  </a:cubicBezTo>
                  <a:cubicBezTo>
                    <a:pt x="2905" y="22617"/>
                    <a:pt x="12599" y="19482"/>
                    <a:pt x="13368" y="16266"/>
                  </a:cubicBezTo>
                  <a:cubicBezTo>
                    <a:pt x="13793" y="14496"/>
                    <a:pt x="9403" y="3538"/>
                    <a:pt x="7327" y="1224"/>
                  </a:cubicBezTo>
                  <a:cubicBezTo>
                    <a:pt x="6641" y="459"/>
                    <a:pt x="5667" y="1"/>
                    <a:pt x="4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3" name="Google Shape;1010;p44">
              <a:extLst>
                <a:ext uri="{FF2B5EF4-FFF2-40B4-BE49-F238E27FC236}">
                  <a16:creationId xmlns:a16="http://schemas.microsoft.com/office/drawing/2014/main" id="{736B20D2-EC56-1DAF-9E9D-0E5F191B2185}"/>
                </a:ext>
              </a:extLst>
            </p:cNvPr>
            <p:cNvSpPr/>
            <p:nvPr/>
          </p:nvSpPr>
          <p:spPr>
            <a:xfrm>
              <a:off x="16674025" y="823400"/>
              <a:ext cx="312425" cy="560400"/>
            </a:xfrm>
            <a:custGeom>
              <a:avLst/>
              <a:gdLst/>
              <a:ahLst/>
              <a:cxnLst/>
              <a:rect l="l" t="t" r="r" b="b"/>
              <a:pathLst>
                <a:path w="12497" h="22416" extrusionOk="0">
                  <a:moveTo>
                    <a:pt x="3426" y="0"/>
                  </a:moveTo>
                  <a:cubicBezTo>
                    <a:pt x="1687" y="0"/>
                    <a:pt x="130" y="1440"/>
                    <a:pt x="805" y="4429"/>
                  </a:cubicBezTo>
                  <a:cubicBezTo>
                    <a:pt x="1482" y="7427"/>
                    <a:pt x="5308" y="14619"/>
                    <a:pt x="5090" y="14827"/>
                  </a:cubicBezTo>
                  <a:cubicBezTo>
                    <a:pt x="4669" y="15224"/>
                    <a:pt x="0" y="17288"/>
                    <a:pt x="0" y="17288"/>
                  </a:cubicBezTo>
                  <a:cubicBezTo>
                    <a:pt x="0" y="17288"/>
                    <a:pt x="668" y="20644"/>
                    <a:pt x="3280" y="22416"/>
                  </a:cubicBezTo>
                  <a:cubicBezTo>
                    <a:pt x="3280" y="22416"/>
                    <a:pt x="10931" y="19656"/>
                    <a:pt x="12287" y="16434"/>
                  </a:cubicBezTo>
                  <a:cubicBezTo>
                    <a:pt x="12497" y="15935"/>
                    <a:pt x="8617" y="4073"/>
                    <a:pt x="6057" y="1215"/>
                  </a:cubicBezTo>
                  <a:cubicBezTo>
                    <a:pt x="5336" y="411"/>
                    <a:pt x="4355" y="0"/>
                    <a:pt x="3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4" name="Google Shape;1011;p44">
              <a:extLst>
                <a:ext uri="{FF2B5EF4-FFF2-40B4-BE49-F238E27FC236}">
                  <a16:creationId xmlns:a16="http://schemas.microsoft.com/office/drawing/2014/main" id="{87C37C1A-F6B9-1664-C916-55C4DC7E099F}"/>
                </a:ext>
              </a:extLst>
            </p:cNvPr>
            <p:cNvSpPr/>
            <p:nvPr/>
          </p:nvSpPr>
          <p:spPr>
            <a:xfrm>
              <a:off x="16478550" y="772925"/>
              <a:ext cx="268400" cy="438550"/>
            </a:xfrm>
            <a:custGeom>
              <a:avLst/>
              <a:gdLst/>
              <a:ahLst/>
              <a:cxnLst/>
              <a:rect l="l" t="t" r="r" b="b"/>
              <a:pathLst>
                <a:path w="10736" h="17542" extrusionOk="0">
                  <a:moveTo>
                    <a:pt x="7425" y="755"/>
                  </a:moveTo>
                  <a:cubicBezTo>
                    <a:pt x="7622" y="755"/>
                    <a:pt x="7818" y="781"/>
                    <a:pt x="8013" y="834"/>
                  </a:cubicBezTo>
                  <a:cubicBezTo>
                    <a:pt x="8882" y="1072"/>
                    <a:pt x="8737" y="4914"/>
                    <a:pt x="8187" y="6053"/>
                  </a:cubicBezTo>
                  <a:cubicBezTo>
                    <a:pt x="7633" y="7187"/>
                    <a:pt x="2220" y="16132"/>
                    <a:pt x="1867" y="16936"/>
                  </a:cubicBezTo>
                  <a:cubicBezTo>
                    <a:pt x="1838" y="17004"/>
                    <a:pt x="1806" y="17160"/>
                    <a:pt x="1769" y="17393"/>
                  </a:cubicBezTo>
                  <a:cubicBezTo>
                    <a:pt x="1733" y="14366"/>
                    <a:pt x="1417" y="7161"/>
                    <a:pt x="1847" y="6216"/>
                  </a:cubicBezTo>
                  <a:cubicBezTo>
                    <a:pt x="2870" y="3961"/>
                    <a:pt x="5198" y="755"/>
                    <a:pt x="7425" y="755"/>
                  </a:cubicBezTo>
                  <a:close/>
                  <a:moveTo>
                    <a:pt x="7459" y="0"/>
                  </a:moveTo>
                  <a:cubicBezTo>
                    <a:pt x="4625" y="0"/>
                    <a:pt x="656" y="4181"/>
                    <a:pt x="507" y="4537"/>
                  </a:cubicBezTo>
                  <a:cubicBezTo>
                    <a:pt x="478" y="4610"/>
                    <a:pt x="500" y="4706"/>
                    <a:pt x="559" y="4813"/>
                  </a:cubicBezTo>
                  <a:cubicBezTo>
                    <a:pt x="793" y="5248"/>
                    <a:pt x="1609" y="5856"/>
                    <a:pt x="1609" y="5856"/>
                  </a:cubicBezTo>
                  <a:cubicBezTo>
                    <a:pt x="1609" y="5856"/>
                    <a:pt x="1" y="7382"/>
                    <a:pt x="31" y="7899"/>
                  </a:cubicBezTo>
                  <a:cubicBezTo>
                    <a:pt x="57" y="8414"/>
                    <a:pt x="1749" y="17541"/>
                    <a:pt x="1749" y="17541"/>
                  </a:cubicBezTo>
                  <a:cubicBezTo>
                    <a:pt x="1756" y="17528"/>
                    <a:pt x="1764" y="17515"/>
                    <a:pt x="1769" y="17500"/>
                  </a:cubicBezTo>
                  <a:cubicBezTo>
                    <a:pt x="2827" y="15497"/>
                    <a:pt x="10158" y="9144"/>
                    <a:pt x="10130" y="8814"/>
                  </a:cubicBezTo>
                  <a:cubicBezTo>
                    <a:pt x="10052" y="7913"/>
                    <a:pt x="9173" y="6760"/>
                    <a:pt x="9173" y="6760"/>
                  </a:cubicBezTo>
                  <a:cubicBezTo>
                    <a:pt x="9173" y="6760"/>
                    <a:pt x="10689" y="6254"/>
                    <a:pt x="10715" y="5874"/>
                  </a:cubicBezTo>
                  <a:cubicBezTo>
                    <a:pt x="10736" y="5561"/>
                    <a:pt x="9729" y="487"/>
                    <a:pt x="8063" y="71"/>
                  </a:cubicBezTo>
                  <a:cubicBezTo>
                    <a:pt x="7869" y="23"/>
                    <a:pt x="7667" y="0"/>
                    <a:pt x="7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5" name="Google Shape;1012;p44">
              <a:extLst>
                <a:ext uri="{FF2B5EF4-FFF2-40B4-BE49-F238E27FC236}">
                  <a16:creationId xmlns:a16="http://schemas.microsoft.com/office/drawing/2014/main" id="{5562820F-099B-F9AE-023C-DE9E190AD650}"/>
                </a:ext>
              </a:extLst>
            </p:cNvPr>
            <p:cNvSpPr/>
            <p:nvPr/>
          </p:nvSpPr>
          <p:spPr>
            <a:xfrm>
              <a:off x="16671075" y="1080375"/>
              <a:ext cx="133075" cy="182100"/>
            </a:xfrm>
            <a:custGeom>
              <a:avLst/>
              <a:gdLst/>
              <a:ahLst/>
              <a:cxnLst/>
              <a:rect l="l" t="t" r="r" b="b"/>
              <a:pathLst>
                <a:path w="5323" h="7284" extrusionOk="0">
                  <a:moveTo>
                    <a:pt x="3134" y="1"/>
                  </a:moveTo>
                  <a:cubicBezTo>
                    <a:pt x="3116" y="1"/>
                    <a:pt x="3098" y="15"/>
                    <a:pt x="3106" y="36"/>
                  </a:cubicBezTo>
                  <a:cubicBezTo>
                    <a:pt x="3339" y="615"/>
                    <a:pt x="3605" y="1173"/>
                    <a:pt x="3875" y="1730"/>
                  </a:cubicBezTo>
                  <a:cubicBezTo>
                    <a:pt x="3739" y="1570"/>
                    <a:pt x="3593" y="1402"/>
                    <a:pt x="3422" y="1310"/>
                  </a:cubicBezTo>
                  <a:cubicBezTo>
                    <a:pt x="3420" y="1309"/>
                    <a:pt x="3418" y="1308"/>
                    <a:pt x="3417" y="1308"/>
                  </a:cubicBezTo>
                  <a:cubicBezTo>
                    <a:pt x="3411" y="1308"/>
                    <a:pt x="3406" y="1316"/>
                    <a:pt x="3410" y="1322"/>
                  </a:cubicBezTo>
                  <a:cubicBezTo>
                    <a:pt x="3516" y="1549"/>
                    <a:pt x="3747" y="1739"/>
                    <a:pt x="3910" y="1930"/>
                  </a:cubicBezTo>
                  <a:cubicBezTo>
                    <a:pt x="3957" y="1983"/>
                    <a:pt x="4003" y="2036"/>
                    <a:pt x="4050" y="2090"/>
                  </a:cubicBezTo>
                  <a:cubicBezTo>
                    <a:pt x="4422" y="2859"/>
                    <a:pt x="4786" y="3631"/>
                    <a:pt x="5054" y="4455"/>
                  </a:cubicBezTo>
                  <a:cubicBezTo>
                    <a:pt x="3449" y="5252"/>
                    <a:pt x="34" y="6832"/>
                    <a:pt x="24" y="6888"/>
                  </a:cubicBezTo>
                  <a:cubicBezTo>
                    <a:pt x="0" y="7015"/>
                    <a:pt x="37" y="7107"/>
                    <a:pt x="72" y="7233"/>
                  </a:cubicBezTo>
                  <a:cubicBezTo>
                    <a:pt x="81" y="7268"/>
                    <a:pt x="111" y="7284"/>
                    <a:pt x="140" y="7284"/>
                  </a:cubicBezTo>
                  <a:cubicBezTo>
                    <a:pt x="176" y="7284"/>
                    <a:pt x="211" y="7260"/>
                    <a:pt x="211" y="7216"/>
                  </a:cubicBezTo>
                  <a:cubicBezTo>
                    <a:pt x="213" y="7147"/>
                    <a:pt x="210" y="7080"/>
                    <a:pt x="202" y="7013"/>
                  </a:cubicBezTo>
                  <a:cubicBezTo>
                    <a:pt x="1877" y="6197"/>
                    <a:pt x="3632" y="5508"/>
                    <a:pt x="5254" y="4584"/>
                  </a:cubicBezTo>
                  <a:cubicBezTo>
                    <a:pt x="5254" y="4584"/>
                    <a:pt x="5254" y="4583"/>
                    <a:pt x="5256" y="4581"/>
                  </a:cubicBezTo>
                  <a:cubicBezTo>
                    <a:pt x="5302" y="4558"/>
                    <a:pt x="5323" y="4503"/>
                    <a:pt x="5305" y="4455"/>
                  </a:cubicBezTo>
                  <a:cubicBezTo>
                    <a:pt x="4802" y="2874"/>
                    <a:pt x="4069" y="1400"/>
                    <a:pt x="3158" y="14"/>
                  </a:cubicBezTo>
                  <a:cubicBezTo>
                    <a:pt x="3153" y="5"/>
                    <a:pt x="3143" y="1"/>
                    <a:pt x="3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6" name="Google Shape;1013;p44">
              <a:extLst>
                <a:ext uri="{FF2B5EF4-FFF2-40B4-BE49-F238E27FC236}">
                  <a16:creationId xmlns:a16="http://schemas.microsoft.com/office/drawing/2014/main" id="{498C5537-A877-DB7E-F322-13426E781549}"/>
                </a:ext>
              </a:extLst>
            </p:cNvPr>
            <p:cNvSpPr/>
            <p:nvPr/>
          </p:nvSpPr>
          <p:spPr>
            <a:xfrm>
              <a:off x="16747825" y="1302250"/>
              <a:ext cx="169975" cy="89450"/>
            </a:xfrm>
            <a:custGeom>
              <a:avLst/>
              <a:gdLst/>
              <a:ahLst/>
              <a:cxnLst/>
              <a:rect l="l" t="t" r="r" b="b"/>
              <a:pathLst>
                <a:path w="6799" h="3578" extrusionOk="0">
                  <a:moveTo>
                    <a:pt x="6688" y="0"/>
                  </a:moveTo>
                  <a:cubicBezTo>
                    <a:pt x="6674" y="0"/>
                    <a:pt x="6661" y="5"/>
                    <a:pt x="6647" y="15"/>
                  </a:cubicBezTo>
                  <a:cubicBezTo>
                    <a:pt x="4784" y="1435"/>
                    <a:pt x="3386" y="1897"/>
                    <a:pt x="501" y="3359"/>
                  </a:cubicBezTo>
                  <a:cubicBezTo>
                    <a:pt x="350" y="3262"/>
                    <a:pt x="178" y="3170"/>
                    <a:pt x="20" y="3090"/>
                  </a:cubicBezTo>
                  <a:cubicBezTo>
                    <a:pt x="18" y="3089"/>
                    <a:pt x="16" y="3088"/>
                    <a:pt x="14" y="3088"/>
                  </a:cubicBezTo>
                  <a:cubicBezTo>
                    <a:pt x="6" y="3088"/>
                    <a:pt x="1" y="3096"/>
                    <a:pt x="5" y="3104"/>
                  </a:cubicBezTo>
                  <a:cubicBezTo>
                    <a:pt x="101" y="3267"/>
                    <a:pt x="370" y="3499"/>
                    <a:pt x="545" y="3577"/>
                  </a:cubicBezTo>
                  <a:cubicBezTo>
                    <a:pt x="545" y="3577"/>
                    <a:pt x="545" y="3577"/>
                    <a:pt x="546" y="3577"/>
                  </a:cubicBezTo>
                  <a:cubicBezTo>
                    <a:pt x="635" y="3577"/>
                    <a:pt x="5699" y="1202"/>
                    <a:pt x="6746" y="144"/>
                  </a:cubicBezTo>
                  <a:cubicBezTo>
                    <a:pt x="6798" y="91"/>
                    <a:pt x="6748" y="0"/>
                    <a:pt x="6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7" name="Google Shape;1014;p44">
              <a:extLst>
                <a:ext uri="{FF2B5EF4-FFF2-40B4-BE49-F238E27FC236}">
                  <a16:creationId xmlns:a16="http://schemas.microsoft.com/office/drawing/2014/main" id="{CF4BF1D5-3394-73BF-2256-CBE4F98BB204}"/>
                </a:ext>
              </a:extLst>
            </p:cNvPr>
            <p:cNvSpPr/>
            <p:nvPr/>
          </p:nvSpPr>
          <p:spPr>
            <a:xfrm>
              <a:off x="16419275" y="956275"/>
              <a:ext cx="48500" cy="170375"/>
            </a:xfrm>
            <a:custGeom>
              <a:avLst/>
              <a:gdLst/>
              <a:ahLst/>
              <a:cxnLst/>
              <a:rect l="l" t="t" r="r" b="b"/>
              <a:pathLst>
                <a:path w="1940" h="6815" extrusionOk="0">
                  <a:moveTo>
                    <a:pt x="1897" y="0"/>
                  </a:moveTo>
                  <a:cubicBezTo>
                    <a:pt x="1882" y="0"/>
                    <a:pt x="1867" y="8"/>
                    <a:pt x="1861" y="26"/>
                  </a:cubicBezTo>
                  <a:cubicBezTo>
                    <a:pt x="1633" y="684"/>
                    <a:pt x="1419" y="1344"/>
                    <a:pt x="1212" y="2008"/>
                  </a:cubicBezTo>
                  <a:cubicBezTo>
                    <a:pt x="1225" y="1669"/>
                    <a:pt x="1237" y="1330"/>
                    <a:pt x="1275" y="991"/>
                  </a:cubicBezTo>
                  <a:cubicBezTo>
                    <a:pt x="1278" y="963"/>
                    <a:pt x="1253" y="947"/>
                    <a:pt x="1229" y="947"/>
                  </a:cubicBezTo>
                  <a:cubicBezTo>
                    <a:pt x="1210" y="947"/>
                    <a:pt x="1191" y="957"/>
                    <a:pt x="1188" y="979"/>
                  </a:cubicBezTo>
                  <a:cubicBezTo>
                    <a:pt x="1097" y="1488"/>
                    <a:pt x="1009" y="2024"/>
                    <a:pt x="1036" y="2543"/>
                  </a:cubicBezTo>
                  <a:cubicBezTo>
                    <a:pt x="1036" y="2553"/>
                    <a:pt x="1044" y="2557"/>
                    <a:pt x="1046" y="2566"/>
                  </a:cubicBezTo>
                  <a:cubicBezTo>
                    <a:pt x="636" y="3941"/>
                    <a:pt x="278" y="5328"/>
                    <a:pt x="8" y="6747"/>
                  </a:cubicBezTo>
                  <a:cubicBezTo>
                    <a:pt x="0" y="6788"/>
                    <a:pt x="33" y="6815"/>
                    <a:pt x="64" y="6815"/>
                  </a:cubicBezTo>
                  <a:cubicBezTo>
                    <a:pt x="85" y="6815"/>
                    <a:pt x="105" y="6803"/>
                    <a:pt x="113" y="6776"/>
                  </a:cubicBezTo>
                  <a:cubicBezTo>
                    <a:pt x="760" y="4543"/>
                    <a:pt x="1333" y="2293"/>
                    <a:pt x="1931" y="47"/>
                  </a:cubicBezTo>
                  <a:cubicBezTo>
                    <a:pt x="1940" y="18"/>
                    <a:pt x="1919" y="0"/>
                    <a:pt x="1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8" name="Google Shape;1015;p44">
              <a:extLst>
                <a:ext uri="{FF2B5EF4-FFF2-40B4-BE49-F238E27FC236}">
                  <a16:creationId xmlns:a16="http://schemas.microsoft.com/office/drawing/2014/main" id="{EF9F06A2-5903-5687-AA3A-4A39D67B6C2E}"/>
                </a:ext>
              </a:extLst>
            </p:cNvPr>
            <p:cNvSpPr/>
            <p:nvPr/>
          </p:nvSpPr>
          <p:spPr>
            <a:xfrm>
              <a:off x="16753300" y="1347150"/>
              <a:ext cx="28500" cy="22100"/>
            </a:xfrm>
            <a:custGeom>
              <a:avLst/>
              <a:gdLst/>
              <a:ahLst/>
              <a:cxnLst/>
              <a:rect l="l" t="t" r="r" b="b"/>
              <a:pathLst>
                <a:path w="1140" h="884" extrusionOk="0">
                  <a:moveTo>
                    <a:pt x="569" y="1"/>
                  </a:moveTo>
                  <a:cubicBezTo>
                    <a:pt x="0" y="1"/>
                    <a:pt x="0" y="884"/>
                    <a:pt x="569" y="884"/>
                  </a:cubicBezTo>
                  <a:cubicBezTo>
                    <a:pt x="1138" y="884"/>
                    <a:pt x="1139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9" name="Google Shape;1016;p44">
              <a:extLst>
                <a:ext uri="{FF2B5EF4-FFF2-40B4-BE49-F238E27FC236}">
                  <a16:creationId xmlns:a16="http://schemas.microsoft.com/office/drawing/2014/main" id="{2C5AF416-305C-01C6-BD7A-BC8381803FA0}"/>
                </a:ext>
              </a:extLst>
            </p:cNvPr>
            <p:cNvSpPr/>
            <p:nvPr/>
          </p:nvSpPr>
          <p:spPr>
            <a:xfrm>
              <a:off x="16786125" y="1330900"/>
              <a:ext cx="28475" cy="22100"/>
            </a:xfrm>
            <a:custGeom>
              <a:avLst/>
              <a:gdLst/>
              <a:ahLst/>
              <a:cxnLst/>
              <a:rect l="l" t="t" r="r" b="b"/>
              <a:pathLst>
                <a:path w="1139" h="884" extrusionOk="0">
                  <a:moveTo>
                    <a:pt x="569" y="1"/>
                  </a:moveTo>
                  <a:cubicBezTo>
                    <a:pt x="1" y="1"/>
                    <a:pt x="1" y="883"/>
                    <a:pt x="569" y="883"/>
                  </a:cubicBezTo>
                  <a:cubicBezTo>
                    <a:pt x="1138" y="883"/>
                    <a:pt x="1138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0" name="Google Shape;1017;p44">
              <a:extLst>
                <a:ext uri="{FF2B5EF4-FFF2-40B4-BE49-F238E27FC236}">
                  <a16:creationId xmlns:a16="http://schemas.microsoft.com/office/drawing/2014/main" id="{28ECE083-543B-91A0-1923-EFCB27A27E24}"/>
                </a:ext>
              </a:extLst>
            </p:cNvPr>
            <p:cNvSpPr/>
            <p:nvPr/>
          </p:nvSpPr>
          <p:spPr>
            <a:xfrm>
              <a:off x="16085550" y="1067550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1270" h="889" extrusionOk="0">
                  <a:moveTo>
                    <a:pt x="646" y="0"/>
                  </a:moveTo>
                  <a:cubicBezTo>
                    <a:pt x="285" y="0"/>
                    <a:pt x="0" y="514"/>
                    <a:pt x="367" y="795"/>
                  </a:cubicBezTo>
                  <a:cubicBezTo>
                    <a:pt x="453" y="860"/>
                    <a:pt x="541" y="888"/>
                    <a:pt x="625" y="888"/>
                  </a:cubicBezTo>
                  <a:cubicBezTo>
                    <a:pt x="986" y="888"/>
                    <a:pt x="1270" y="374"/>
                    <a:pt x="904" y="93"/>
                  </a:cubicBezTo>
                  <a:cubicBezTo>
                    <a:pt x="819" y="28"/>
                    <a:pt x="731" y="0"/>
                    <a:pt x="646" y="0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1" name="Google Shape;1018;p44">
              <a:extLst>
                <a:ext uri="{FF2B5EF4-FFF2-40B4-BE49-F238E27FC236}">
                  <a16:creationId xmlns:a16="http://schemas.microsoft.com/office/drawing/2014/main" id="{9E682FBA-3439-A8CF-1BE9-EEDA78D5AF9F}"/>
                </a:ext>
              </a:extLst>
            </p:cNvPr>
            <p:cNvSpPr/>
            <p:nvPr/>
          </p:nvSpPr>
          <p:spPr>
            <a:xfrm>
              <a:off x="16121475" y="1074625"/>
              <a:ext cx="31800" cy="22225"/>
            </a:xfrm>
            <a:custGeom>
              <a:avLst/>
              <a:gdLst/>
              <a:ahLst/>
              <a:cxnLst/>
              <a:rect l="l" t="t" r="r" b="b"/>
              <a:pathLst>
                <a:path w="1272" h="889" extrusionOk="0">
                  <a:moveTo>
                    <a:pt x="646" y="1"/>
                  </a:moveTo>
                  <a:cubicBezTo>
                    <a:pt x="285" y="1"/>
                    <a:pt x="1" y="515"/>
                    <a:pt x="367" y="795"/>
                  </a:cubicBezTo>
                  <a:cubicBezTo>
                    <a:pt x="453" y="860"/>
                    <a:pt x="541" y="888"/>
                    <a:pt x="625" y="888"/>
                  </a:cubicBezTo>
                  <a:cubicBezTo>
                    <a:pt x="987" y="888"/>
                    <a:pt x="1271" y="374"/>
                    <a:pt x="904" y="94"/>
                  </a:cubicBezTo>
                  <a:cubicBezTo>
                    <a:pt x="819" y="29"/>
                    <a:pt x="730" y="1"/>
                    <a:pt x="646" y="1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2" name="Google Shape;1019;p44">
              <a:extLst>
                <a:ext uri="{FF2B5EF4-FFF2-40B4-BE49-F238E27FC236}">
                  <a16:creationId xmlns:a16="http://schemas.microsoft.com/office/drawing/2014/main" id="{7F35202E-8497-E64D-E369-6413DC6EE04A}"/>
                </a:ext>
              </a:extLst>
            </p:cNvPr>
            <p:cNvSpPr/>
            <p:nvPr/>
          </p:nvSpPr>
          <p:spPr>
            <a:xfrm>
              <a:off x="16490775" y="1212275"/>
              <a:ext cx="32325" cy="344225"/>
            </a:xfrm>
            <a:custGeom>
              <a:avLst/>
              <a:gdLst/>
              <a:ahLst/>
              <a:cxnLst/>
              <a:rect l="l" t="t" r="r" b="b"/>
              <a:pathLst>
                <a:path w="1293" h="13769" extrusionOk="0">
                  <a:moveTo>
                    <a:pt x="1243" y="0"/>
                  </a:moveTo>
                  <a:cubicBezTo>
                    <a:pt x="1224" y="0"/>
                    <a:pt x="1206" y="10"/>
                    <a:pt x="1202" y="33"/>
                  </a:cubicBezTo>
                  <a:cubicBezTo>
                    <a:pt x="790" y="2204"/>
                    <a:pt x="648" y="4433"/>
                    <a:pt x="467" y="6634"/>
                  </a:cubicBezTo>
                  <a:cubicBezTo>
                    <a:pt x="277" y="8961"/>
                    <a:pt x="0" y="11341"/>
                    <a:pt x="40" y="13678"/>
                  </a:cubicBezTo>
                  <a:cubicBezTo>
                    <a:pt x="41" y="13739"/>
                    <a:pt x="83" y="13768"/>
                    <a:pt x="128" y="13768"/>
                  </a:cubicBezTo>
                  <a:cubicBezTo>
                    <a:pt x="173" y="13768"/>
                    <a:pt x="221" y="13737"/>
                    <a:pt x="227" y="13678"/>
                  </a:cubicBezTo>
                  <a:cubicBezTo>
                    <a:pt x="498" y="11421"/>
                    <a:pt x="531" y="9121"/>
                    <a:pt x="719" y="6853"/>
                  </a:cubicBezTo>
                  <a:cubicBezTo>
                    <a:pt x="907" y="4586"/>
                    <a:pt x="1212" y="2318"/>
                    <a:pt x="1292" y="46"/>
                  </a:cubicBezTo>
                  <a:cubicBezTo>
                    <a:pt x="1293" y="17"/>
                    <a:pt x="1267" y="0"/>
                    <a:pt x="1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3" name="Google Shape;1020;p44">
              <a:extLst>
                <a:ext uri="{FF2B5EF4-FFF2-40B4-BE49-F238E27FC236}">
                  <a16:creationId xmlns:a16="http://schemas.microsoft.com/office/drawing/2014/main" id="{2E27B3AD-7BFB-2730-8D6A-2397A8F066EE}"/>
                </a:ext>
              </a:extLst>
            </p:cNvPr>
            <p:cNvSpPr/>
            <p:nvPr/>
          </p:nvSpPr>
          <p:spPr>
            <a:xfrm>
              <a:off x="16474150" y="1272875"/>
              <a:ext cx="26800" cy="20750"/>
            </a:xfrm>
            <a:custGeom>
              <a:avLst/>
              <a:gdLst/>
              <a:ahLst/>
              <a:cxnLst/>
              <a:rect l="l" t="t" r="r" b="b"/>
              <a:pathLst>
                <a:path w="1072" h="830" extrusionOk="0">
                  <a:moveTo>
                    <a:pt x="536" y="0"/>
                  </a:moveTo>
                  <a:cubicBezTo>
                    <a:pt x="2" y="0"/>
                    <a:pt x="1" y="829"/>
                    <a:pt x="536" y="829"/>
                  </a:cubicBezTo>
                  <a:cubicBezTo>
                    <a:pt x="1071" y="829"/>
                    <a:pt x="1071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4" name="Google Shape;1021;p44">
              <a:extLst>
                <a:ext uri="{FF2B5EF4-FFF2-40B4-BE49-F238E27FC236}">
                  <a16:creationId xmlns:a16="http://schemas.microsoft.com/office/drawing/2014/main" id="{748442F8-ABFC-0AE4-935A-8EC63387BB98}"/>
                </a:ext>
              </a:extLst>
            </p:cNvPr>
            <p:cNvSpPr/>
            <p:nvPr/>
          </p:nvSpPr>
          <p:spPr>
            <a:xfrm>
              <a:off x="16464125" y="1355925"/>
              <a:ext cx="26775" cy="20750"/>
            </a:xfrm>
            <a:custGeom>
              <a:avLst/>
              <a:gdLst/>
              <a:ahLst/>
              <a:cxnLst/>
              <a:rect l="l" t="t" r="r" b="b"/>
              <a:pathLst>
                <a:path w="1071" h="830" extrusionOk="0">
                  <a:moveTo>
                    <a:pt x="535" y="0"/>
                  </a:moveTo>
                  <a:cubicBezTo>
                    <a:pt x="2" y="0"/>
                    <a:pt x="0" y="829"/>
                    <a:pt x="535" y="829"/>
                  </a:cubicBezTo>
                  <a:cubicBezTo>
                    <a:pt x="1071" y="829"/>
                    <a:pt x="1071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5" name="Google Shape;1022;p44">
              <a:extLst>
                <a:ext uri="{FF2B5EF4-FFF2-40B4-BE49-F238E27FC236}">
                  <a16:creationId xmlns:a16="http://schemas.microsoft.com/office/drawing/2014/main" id="{DA9A296F-07EB-2C6A-BE9E-30DF5D5CB72E}"/>
                </a:ext>
              </a:extLst>
            </p:cNvPr>
            <p:cNvSpPr/>
            <p:nvPr/>
          </p:nvSpPr>
          <p:spPr>
            <a:xfrm>
              <a:off x="16455900" y="1437275"/>
              <a:ext cx="26775" cy="20775"/>
            </a:xfrm>
            <a:custGeom>
              <a:avLst/>
              <a:gdLst/>
              <a:ahLst/>
              <a:cxnLst/>
              <a:rect l="l" t="t" r="r" b="b"/>
              <a:pathLst>
                <a:path w="1071" h="831" extrusionOk="0">
                  <a:moveTo>
                    <a:pt x="536" y="0"/>
                  </a:moveTo>
                  <a:cubicBezTo>
                    <a:pt x="2" y="0"/>
                    <a:pt x="0" y="831"/>
                    <a:pt x="536" y="831"/>
                  </a:cubicBezTo>
                  <a:cubicBezTo>
                    <a:pt x="1071" y="831"/>
                    <a:pt x="1071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6" name="Google Shape;1023;p44">
              <a:extLst>
                <a:ext uri="{FF2B5EF4-FFF2-40B4-BE49-F238E27FC236}">
                  <a16:creationId xmlns:a16="http://schemas.microsoft.com/office/drawing/2014/main" id="{D454FB76-2D5A-F83A-5E43-CBD3AD3FE014}"/>
                </a:ext>
              </a:extLst>
            </p:cNvPr>
            <p:cNvSpPr/>
            <p:nvPr/>
          </p:nvSpPr>
          <p:spPr>
            <a:xfrm>
              <a:off x="16445800" y="457875"/>
              <a:ext cx="281925" cy="398950"/>
            </a:xfrm>
            <a:custGeom>
              <a:avLst/>
              <a:gdLst/>
              <a:ahLst/>
              <a:cxnLst/>
              <a:rect l="l" t="t" r="r" b="b"/>
              <a:pathLst>
                <a:path w="11277" h="15958" extrusionOk="0">
                  <a:moveTo>
                    <a:pt x="5740" y="0"/>
                  </a:moveTo>
                  <a:cubicBezTo>
                    <a:pt x="4269" y="0"/>
                    <a:pt x="2812" y="308"/>
                    <a:pt x="1967" y="1072"/>
                  </a:cubicBezTo>
                  <a:cubicBezTo>
                    <a:pt x="289" y="2587"/>
                    <a:pt x="0" y="7703"/>
                    <a:pt x="729" y="9773"/>
                  </a:cubicBezTo>
                  <a:cubicBezTo>
                    <a:pt x="1296" y="11395"/>
                    <a:pt x="2785" y="11742"/>
                    <a:pt x="3957" y="11742"/>
                  </a:cubicBezTo>
                  <a:cubicBezTo>
                    <a:pt x="4750" y="11742"/>
                    <a:pt x="5398" y="11583"/>
                    <a:pt x="5513" y="11553"/>
                  </a:cubicBezTo>
                  <a:cubicBezTo>
                    <a:pt x="5514" y="11554"/>
                    <a:pt x="5515" y="11554"/>
                    <a:pt x="5516" y="11554"/>
                  </a:cubicBezTo>
                  <a:cubicBezTo>
                    <a:pt x="5520" y="11554"/>
                    <a:pt x="5523" y="11553"/>
                    <a:pt x="5526" y="11551"/>
                  </a:cubicBezTo>
                  <a:cubicBezTo>
                    <a:pt x="5528" y="11548"/>
                    <a:pt x="5530" y="11546"/>
                    <a:pt x="5533" y="11546"/>
                  </a:cubicBezTo>
                  <a:lnTo>
                    <a:pt x="5533" y="11551"/>
                  </a:lnTo>
                  <a:cubicBezTo>
                    <a:pt x="5533" y="11600"/>
                    <a:pt x="5529" y="12087"/>
                    <a:pt x="5570" y="12655"/>
                  </a:cubicBezTo>
                  <a:cubicBezTo>
                    <a:pt x="5580" y="12820"/>
                    <a:pt x="5600" y="12989"/>
                    <a:pt x="5624" y="13155"/>
                  </a:cubicBezTo>
                  <a:cubicBezTo>
                    <a:pt x="5631" y="13238"/>
                    <a:pt x="5642" y="13316"/>
                    <a:pt x="5654" y="13395"/>
                  </a:cubicBezTo>
                  <a:cubicBezTo>
                    <a:pt x="5717" y="13772"/>
                    <a:pt x="4223" y="15786"/>
                    <a:pt x="6034" y="15948"/>
                  </a:cubicBezTo>
                  <a:cubicBezTo>
                    <a:pt x="6111" y="15955"/>
                    <a:pt x="6188" y="15958"/>
                    <a:pt x="6265" y="15958"/>
                  </a:cubicBezTo>
                  <a:cubicBezTo>
                    <a:pt x="8225" y="15958"/>
                    <a:pt x="10161" y="13822"/>
                    <a:pt x="10261" y="13366"/>
                  </a:cubicBezTo>
                  <a:cubicBezTo>
                    <a:pt x="10443" y="12540"/>
                    <a:pt x="10501" y="9673"/>
                    <a:pt x="10594" y="8622"/>
                  </a:cubicBezTo>
                  <a:cubicBezTo>
                    <a:pt x="10767" y="6794"/>
                    <a:pt x="11276" y="2302"/>
                    <a:pt x="10219" y="1210"/>
                  </a:cubicBezTo>
                  <a:cubicBezTo>
                    <a:pt x="9539" y="507"/>
                    <a:pt x="7628" y="0"/>
                    <a:pt x="5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7" name="Google Shape;1024;p44">
              <a:extLst>
                <a:ext uri="{FF2B5EF4-FFF2-40B4-BE49-F238E27FC236}">
                  <a16:creationId xmlns:a16="http://schemas.microsoft.com/office/drawing/2014/main" id="{2666AE8F-B5F5-ADD6-270A-89AF4D052032}"/>
                </a:ext>
              </a:extLst>
            </p:cNvPr>
            <p:cNvSpPr/>
            <p:nvPr/>
          </p:nvSpPr>
          <p:spPr>
            <a:xfrm>
              <a:off x="16475575" y="603175"/>
              <a:ext cx="14575" cy="18850"/>
            </a:xfrm>
            <a:custGeom>
              <a:avLst/>
              <a:gdLst/>
              <a:ahLst/>
              <a:cxnLst/>
              <a:rect l="l" t="t" r="r" b="b"/>
              <a:pathLst>
                <a:path w="583" h="754" extrusionOk="0">
                  <a:moveTo>
                    <a:pt x="292" y="0"/>
                  </a:moveTo>
                  <a:cubicBezTo>
                    <a:pt x="291" y="0"/>
                    <a:pt x="291" y="0"/>
                    <a:pt x="290" y="0"/>
                  </a:cubicBezTo>
                  <a:cubicBezTo>
                    <a:pt x="130" y="0"/>
                    <a:pt x="0" y="170"/>
                    <a:pt x="2" y="378"/>
                  </a:cubicBezTo>
                  <a:cubicBezTo>
                    <a:pt x="2" y="585"/>
                    <a:pt x="132" y="754"/>
                    <a:pt x="291" y="754"/>
                  </a:cubicBezTo>
                  <a:cubicBezTo>
                    <a:pt x="291" y="754"/>
                    <a:pt x="292" y="754"/>
                    <a:pt x="293" y="754"/>
                  </a:cubicBezTo>
                  <a:cubicBezTo>
                    <a:pt x="453" y="754"/>
                    <a:pt x="582" y="585"/>
                    <a:pt x="582" y="377"/>
                  </a:cubicBezTo>
                  <a:cubicBezTo>
                    <a:pt x="581" y="168"/>
                    <a:pt x="452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8" name="Google Shape;1025;p44">
              <a:extLst>
                <a:ext uri="{FF2B5EF4-FFF2-40B4-BE49-F238E27FC236}">
                  <a16:creationId xmlns:a16="http://schemas.microsoft.com/office/drawing/2014/main" id="{BC8902E4-0A96-85A3-2EC7-E203C4C05F27}"/>
                </a:ext>
              </a:extLst>
            </p:cNvPr>
            <p:cNvSpPr/>
            <p:nvPr/>
          </p:nvSpPr>
          <p:spPr>
            <a:xfrm>
              <a:off x="16564925" y="612250"/>
              <a:ext cx="14575" cy="18900"/>
            </a:xfrm>
            <a:custGeom>
              <a:avLst/>
              <a:gdLst/>
              <a:ahLst/>
              <a:cxnLst/>
              <a:rect l="l" t="t" r="r" b="b"/>
              <a:pathLst>
                <a:path w="583" h="756" extrusionOk="0">
                  <a:moveTo>
                    <a:pt x="291" y="1"/>
                  </a:moveTo>
                  <a:cubicBezTo>
                    <a:pt x="130" y="2"/>
                    <a:pt x="0" y="171"/>
                    <a:pt x="2" y="379"/>
                  </a:cubicBezTo>
                  <a:cubicBezTo>
                    <a:pt x="2" y="588"/>
                    <a:pt x="133" y="756"/>
                    <a:pt x="293" y="756"/>
                  </a:cubicBezTo>
                  <a:cubicBezTo>
                    <a:pt x="454" y="756"/>
                    <a:pt x="582" y="586"/>
                    <a:pt x="582" y="378"/>
                  </a:cubicBezTo>
                  <a:cubicBezTo>
                    <a:pt x="582" y="169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9" name="Google Shape;1026;p44">
              <a:extLst>
                <a:ext uri="{FF2B5EF4-FFF2-40B4-BE49-F238E27FC236}">
                  <a16:creationId xmlns:a16="http://schemas.microsoft.com/office/drawing/2014/main" id="{7D8B7D9C-2F5D-ADCB-D4A9-31B16E318917}"/>
                </a:ext>
              </a:extLst>
            </p:cNvPr>
            <p:cNvSpPr/>
            <p:nvPr/>
          </p:nvSpPr>
          <p:spPr>
            <a:xfrm>
              <a:off x="16465725" y="554625"/>
              <a:ext cx="37575" cy="18225"/>
            </a:xfrm>
            <a:custGeom>
              <a:avLst/>
              <a:gdLst/>
              <a:ahLst/>
              <a:cxnLst/>
              <a:rect l="l" t="t" r="r" b="b"/>
              <a:pathLst>
                <a:path w="1503" h="729" extrusionOk="0">
                  <a:moveTo>
                    <a:pt x="814" y="1"/>
                  </a:moveTo>
                  <a:cubicBezTo>
                    <a:pt x="787" y="1"/>
                    <a:pt x="760" y="2"/>
                    <a:pt x="732" y="3"/>
                  </a:cubicBezTo>
                  <a:cubicBezTo>
                    <a:pt x="322" y="26"/>
                    <a:pt x="0" y="207"/>
                    <a:pt x="10" y="406"/>
                  </a:cubicBezTo>
                  <a:cubicBezTo>
                    <a:pt x="21" y="592"/>
                    <a:pt x="318" y="728"/>
                    <a:pt x="689" y="728"/>
                  </a:cubicBezTo>
                  <a:cubicBezTo>
                    <a:pt x="716" y="728"/>
                    <a:pt x="743" y="728"/>
                    <a:pt x="771" y="726"/>
                  </a:cubicBezTo>
                  <a:cubicBezTo>
                    <a:pt x="1181" y="703"/>
                    <a:pt x="1503" y="524"/>
                    <a:pt x="1493" y="323"/>
                  </a:cubicBezTo>
                  <a:cubicBezTo>
                    <a:pt x="1482" y="137"/>
                    <a:pt x="1185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0" name="Google Shape;1027;p44">
              <a:extLst>
                <a:ext uri="{FF2B5EF4-FFF2-40B4-BE49-F238E27FC236}">
                  <a16:creationId xmlns:a16="http://schemas.microsoft.com/office/drawing/2014/main" id="{EFA4B65C-A658-F4DB-F775-D3F8A64D0D35}"/>
                </a:ext>
              </a:extLst>
            </p:cNvPr>
            <p:cNvSpPr/>
            <p:nvPr/>
          </p:nvSpPr>
          <p:spPr>
            <a:xfrm>
              <a:off x="16560125" y="564900"/>
              <a:ext cx="38375" cy="20550"/>
            </a:xfrm>
            <a:custGeom>
              <a:avLst/>
              <a:gdLst/>
              <a:ahLst/>
              <a:cxnLst/>
              <a:rect l="l" t="t" r="r" b="b"/>
              <a:pathLst>
                <a:path w="1535" h="822" extrusionOk="0">
                  <a:moveTo>
                    <a:pt x="475" y="0"/>
                  </a:moveTo>
                  <a:cubicBezTo>
                    <a:pt x="260" y="0"/>
                    <a:pt x="97" y="67"/>
                    <a:pt x="60" y="189"/>
                  </a:cubicBezTo>
                  <a:cubicBezTo>
                    <a:pt x="0" y="379"/>
                    <a:pt x="269" y="632"/>
                    <a:pt x="659" y="756"/>
                  </a:cubicBezTo>
                  <a:cubicBezTo>
                    <a:pt x="801" y="800"/>
                    <a:pt x="939" y="821"/>
                    <a:pt x="1060" y="821"/>
                  </a:cubicBezTo>
                  <a:cubicBezTo>
                    <a:pt x="1275" y="821"/>
                    <a:pt x="1437" y="755"/>
                    <a:pt x="1475" y="634"/>
                  </a:cubicBezTo>
                  <a:cubicBezTo>
                    <a:pt x="1535" y="443"/>
                    <a:pt x="1266" y="189"/>
                    <a:pt x="876" y="66"/>
                  </a:cubicBezTo>
                  <a:cubicBezTo>
                    <a:pt x="735" y="22"/>
                    <a:pt x="596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1" name="Google Shape;1028;p44">
              <a:extLst>
                <a:ext uri="{FF2B5EF4-FFF2-40B4-BE49-F238E27FC236}">
                  <a16:creationId xmlns:a16="http://schemas.microsoft.com/office/drawing/2014/main" id="{8B08DD44-D994-7545-D6D4-370BFF348685}"/>
                </a:ext>
              </a:extLst>
            </p:cNvPr>
            <p:cNvSpPr/>
            <p:nvPr/>
          </p:nvSpPr>
          <p:spPr>
            <a:xfrm>
              <a:off x="16495500" y="572975"/>
              <a:ext cx="28500" cy="79650"/>
            </a:xfrm>
            <a:custGeom>
              <a:avLst/>
              <a:gdLst/>
              <a:ahLst/>
              <a:cxnLst/>
              <a:rect l="l" t="t" r="r" b="b"/>
              <a:pathLst>
                <a:path w="1140" h="3186" extrusionOk="0">
                  <a:moveTo>
                    <a:pt x="863" y="0"/>
                  </a:moveTo>
                  <a:cubicBezTo>
                    <a:pt x="845" y="0"/>
                    <a:pt x="828" y="10"/>
                    <a:pt x="821" y="31"/>
                  </a:cubicBezTo>
                  <a:cubicBezTo>
                    <a:pt x="539" y="859"/>
                    <a:pt x="0" y="3098"/>
                    <a:pt x="409" y="3175"/>
                  </a:cubicBezTo>
                  <a:cubicBezTo>
                    <a:pt x="447" y="3182"/>
                    <a:pt x="486" y="3185"/>
                    <a:pt x="525" y="3185"/>
                  </a:cubicBezTo>
                  <a:cubicBezTo>
                    <a:pt x="729" y="3185"/>
                    <a:pt x="944" y="3097"/>
                    <a:pt x="1077" y="2994"/>
                  </a:cubicBezTo>
                  <a:cubicBezTo>
                    <a:pt x="1140" y="2946"/>
                    <a:pt x="1105" y="2860"/>
                    <a:pt x="1041" y="2860"/>
                  </a:cubicBezTo>
                  <a:cubicBezTo>
                    <a:pt x="1030" y="2860"/>
                    <a:pt x="1017" y="2863"/>
                    <a:pt x="1004" y="2869"/>
                  </a:cubicBezTo>
                  <a:cubicBezTo>
                    <a:pt x="927" y="2905"/>
                    <a:pt x="769" y="2981"/>
                    <a:pt x="642" y="2981"/>
                  </a:cubicBezTo>
                  <a:cubicBezTo>
                    <a:pt x="583" y="2981"/>
                    <a:pt x="530" y="2965"/>
                    <a:pt x="495" y="2922"/>
                  </a:cubicBezTo>
                  <a:cubicBezTo>
                    <a:pt x="357" y="2751"/>
                    <a:pt x="815" y="581"/>
                    <a:pt x="908" y="55"/>
                  </a:cubicBezTo>
                  <a:cubicBezTo>
                    <a:pt x="915" y="21"/>
                    <a:pt x="889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2" name="Google Shape;1029;p44">
              <a:extLst>
                <a:ext uri="{FF2B5EF4-FFF2-40B4-BE49-F238E27FC236}">
                  <a16:creationId xmlns:a16="http://schemas.microsoft.com/office/drawing/2014/main" id="{86B610BF-785C-C2A2-E3C3-2028D98587D0}"/>
                </a:ext>
              </a:extLst>
            </p:cNvPr>
            <p:cNvSpPr/>
            <p:nvPr/>
          </p:nvSpPr>
          <p:spPr>
            <a:xfrm>
              <a:off x="16456600" y="412450"/>
              <a:ext cx="306250" cy="232025"/>
            </a:xfrm>
            <a:custGeom>
              <a:avLst/>
              <a:gdLst/>
              <a:ahLst/>
              <a:cxnLst/>
              <a:rect l="l" t="t" r="r" b="b"/>
              <a:pathLst>
                <a:path w="12250" h="9281" extrusionOk="0">
                  <a:moveTo>
                    <a:pt x="3651" y="1"/>
                  </a:moveTo>
                  <a:cubicBezTo>
                    <a:pt x="2522" y="1"/>
                    <a:pt x="1559" y="281"/>
                    <a:pt x="1050" y="838"/>
                  </a:cubicBezTo>
                  <a:cubicBezTo>
                    <a:pt x="4" y="1982"/>
                    <a:pt x="690" y="3473"/>
                    <a:pt x="690" y="3473"/>
                  </a:cubicBezTo>
                  <a:cubicBezTo>
                    <a:pt x="0" y="4817"/>
                    <a:pt x="205" y="5809"/>
                    <a:pt x="205" y="5809"/>
                  </a:cubicBezTo>
                  <a:cubicBezTo>
                    <a:pt x="788" y="4820"/>
                    <a:pt x="1050" y="4110"/>
                    <a:pt x="1050" y="4110"/>
                  </a:cubicBezTo>
                  <a:cubicBezTo>
                    <a:pt x="2111" y="4975"/>
                    <a:pt x="3497" y="5227"/>
                    <a:pt x="4750" y="5227"/>
                  </a:cubicBezTo>
                  <a:cubicBezTo>
                    <a:pt x="6492" y="5227"/>
                    <a:pt x="7977" y="4740"/>
                    <a:pt x="7977" y="4740"/>
                  </a:cubicBezTo>
                  <a:cubicBezTo>
                    <a:pt x="8131" y="5603"/>
                    <a:pt x="8632" y="9280"/>
                    <a:pt x="10268" y="9280"/>
                  </a:cubicBezTo>
                  <a:cubicBezTo>
                    <a:pt x="11336" y="9280"/>
                    <a:pt x="12249" y="4558"/>
                    <a:pt x="11544" y="3129"/>
                  </a:cubicBezTo>
                  <a:cubicBezTo>
                    <a:pt x="11006" y="2040"/>
                    <a:pt x="9755" y="1910"/>
                    <a:pt x="9190" y="1910"/>
                  </a:cubicBezTo>
                  <a:cubicBezTo>
                    <a:pt x="9012" y="1910"/>
                    <a:pt x="8902" y="1923"/>
                    <a:pt x="8902" y="1923"/>
                  </a:cubicBezTo>
                  <a:cubicBezTo>
                    <a:pt x="7435" y="638"/>
                    <a:pt x="5354" y="1"/>
                    <a:pt x="3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3" name="Google Shape;1030;p44">
              <a:extLst>
                <a:ext uri="{FF2B5EF4-FFF2-40B4-BE49-F238E27FC236}">
                  <a16:creationId xmlns:a16="http://schemas.microsoft.com/office/drawing/2014/main" id="{F27C4677-8BD3-F7CB-F291-65E2873C50AC}"/>
                </a:ext>
              </a:extLst>
            </p:cNvPr>
            <p:cNvSpPr/>
            <p:nvPr/>
          </p:nvSpPr>
          <p:spPr>
            <a:xfrm>
              <a:off x="16679100" y="602625"/>
              <a:ext cx="82400" cy="74325"/>
            </a:xfrm>
            <a:custGeom>
              <a:avLst/>
              <a:gdLst/>
              <a:ahLst/>
              <a:cxnLst/>
              <a:rect l="l" t="t" r="r" b="b"/>
              <a:pathLst>
                <a:path w="3296" h="2973" extrusionOk="0">
                  <a:moveTo>
                    <a:pt x="1305" y="1"/>
                  </a:moveTo>
                  <a:cubicBezTo>
                    <a:pt x="489" y="1"/>
                    <a:pt x="1" y="547"/>
                    <a:pt x="1" y="547"/>
                  </a:cubicBezTo>
                  <a:lnTo>
                    <a:pt x="242" y="2789"/>
                  </a:lnTo>
                  <a:cubicBezTo>
                    <a:pt x="242" y="2789"/>
                    <a:pt x="677" y="2972"/>
                    <a:pt x="1174" y="2972"/>
                  </a:cubicBezTo>
                  <a:cubicBezTo>
                    <a:pt x="1364" y="2972"/>
                    <a:pt x="1562" y="2946"/>
                    <a:pt x="1749" y="2872"/>
                  </a:cubicBezTo>
                  <a:cubicBezTo>
                    <a:pt x="3295" y="2262"/>
                    <a:pt x="2911" y="287"/>
                    <a:pt x="1685" y="40"/>
                  </a:cubicBezTo>
                  <a:cubicBezTo>
                    <a:pt x="1552" y="13"/>
                    <a:pt x="1425" y="1"/>
                    <a:pt x="13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4" name="Google Shape;1031;p44">
              <a:extLst>
                <a:ext uri="{FF2B5EF4-FFF2-40B4-BE49-F238E27FC236}">
                  <a16:creationId xmlns:a16="http://schemas.microsoft.com/office/drawing/2014/main" id="{A0A23726-150E-3B07-6C5B-E8766CED8AFC}"/>
                </a:ext>
              </a:extLst>
            </p:cNvPr>
            <p:cNvSpPr/>
            <p:nvPr/>
          </p:nvSpPr>
          <p:spPr>
            <a:xfrm>
              <a:off x="16548075" y="798800"/>
              <a:ext cx="45150" cy="100825"/>
            </a:xfrm>
            <a:custGeom>
              <a:avLst/>
              <a:gdLst/>
              <a:ahLst/>
              <a:cxnLst/>
              <a:rect l="l" t="t" r="r" b="b"/>
              <a:pathLst>
                <a:path w="1806" h="4033" extrusionOk="0">
                  <a:moveTo>
                    <a:pt x="1550" y="1"/>
                  </a:moveTo>
                  <a:cubicBezTo>
                    <a:pt x="1550" y="1"/>
                    <a:pt x="639" y="648"/>
                    <a:pt x="401" y="1082"/>
                  </a:cubicBezTo>
                  <a:cubicBezTo>
                    <a:pt x="299" y="1268"/>
                    <a:pt x="1" y="3373"/>
                    <a:pt x="156" y="4033"/>
                  </a:cubicBezTo>
                  <a:cubicBezTo>
                    <a:pt x="156" y="4033"/>
                    <a:pt x="1022" y="2474"/>
                    <a:pt x="1806" y="2225"/>
                  </a:cubicBezTo>
                  <a:cubicBezTo>
                    <a:pt x="1806" y="2225"/>
                    <a:pt x="1204" y="1106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5" name="Google Shape;1032;p44">
              <a:extLst>
                <a:ext uri="{FF2B5EF4-FFF2-40B4-BE49-F238E27FC236}">
                  <a16:creationId xmlns:a16="http://schemas.microsoft.com/office/drawing/2014/main" id="{B030A1BC-28D0-F28A-9BBD-AACF7795133E}"/>
                </a:ext>
              </a:extLst>
            </p:cNvPr>
            <p:cNvSpPr/>
            <p:nvPr/>
          </p:nvSpPr>
          <p:spPr>
            <a:xfrm>
              <a:off x="16593200" y="788725"/>
              <a:ext cx="122775" cy="131925"/>
            </a:xfrm>
            <a:custGeom>
              <a:avLst/>
              <a:gdLst/>
              <a:ahLst/>
              <a:cxnLst/>
              <a:rect l="l" t="t" r="r" b="b"/>
              <a:pathLst>
                <a:path w="4911" h="5277" extrusionOk="0">
                  <a:moveTo>
                    <a:pt x="4395" y="1"/>
                  </a:moveTo>
                  <a:cubicBezTo>
                    <a:pt x="2523" y="2640"/>
                    <a:pt x="1" y="2628"/>
                    <a:pt x="1" y="2629"/>
                  </a:cubicBezTo>
                  <a:cubicBezTo>
                    <a:pt x="693" y="3364"/>
                    <a:pt x="1111" y="5277"/>
                    <a:pt x="1111" y="5277"/>
                  </a:cubicBezTo>
                  <a:cubicBezTo>
                    <a:pt x="2765" y="4741"/>
                    <a:pt x="4673" y="2455"/>
                    <a:pt x="4791" y="1946"/>
                  </a:cubicBezTo>
                  <a:cubicBezTo>
                    <a:pt x="4910" y="1437"/>
                    <a:pt x="4395" y="1"/>
                    <a:pt x="4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6" name="Google Shape;1033;p44">
              <a:extLst>
                <a:ext uri="{FF2B5EF4-FFF2-40B4-BE49-F238E27FC236}">
                  <a16:creationId xmlns:a16="http://schemas.microsoft.com/office/drawing/2014/main" id="{79970406-7135-C5C0-86B8-428C11CBAD73}"/>
                </a:ext>
              </a:extLst>
            </p:cNvPr>
            <p:cNvSpPr/>
            <p:nvPr/>
          </p:nvSpPr>
          <p:spPr>
            <a:xfrm>
              <a:off x="15105700" y="1507350"/>
              <a:ext cx="2412000" cy="39625"/>
            </a:xfrm>
            <a:custGeom>
              <a:avLst/>
              <a:gdLst/>
              <a:ahLst/>
              <a:cxnLst/>
              <a:rect l="l" t="t" r="r" b="b"/>
              <a:pathLst>
                <a:path w="96480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96480" y="1584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7" name="Google Shape;1034;p44">
              <a:extLst>
                <a:ext uri="{FF2B5EF4-FFF2-40B4-BE49-F238E27FC236}">
                  <a16:creationId xmlns:a16="http://schemas.microsoft.com/office/drawing/2014/main" id="{1530F966-68F8-5FE5-FBC9-ECF5215D7417}"/>
                </a:ext>
              </a:extLst>
            </p:cNvPr>
            <p:cNvSpPr/>
            <p:nvPr/>
          </p:nvSpPr>
          <p:spPr>
            <a:xfrm>
              <a:off x="17517675" y="1507350"/>
              <a:ext cx="183500" cy="39625"/>
            </a:xfrm>
            <a:custGeom>
              <a:avLst/>
              <a:gdLst/>
              <a:ahLst/>
              <a:cxnLst/>
              <a:rect l="l" t="t" r="r" b="b"/>
              <a:pathLst>
                <a:path w="7340" h="1585" extrusionOk="0">
                  <a:moveTo>
                    <a:pt x="1" y="0"/>
                  </a:moveTo>
                  <a:lnTo>
                    <a:pt x="1" y="1584"/>
                  </a:lnTo>
                  <a:lnTo>
                    <a:pt x="7339" y="158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8" name="Google Shape;1035;p44">
              <a:extLst>
                <a:ext uri="{FF2B5EF4-FFF2-40B4-BE49-F238E27FC236}">
                  <a16:creationId xmlns:a16="http://schemas.microsoft.com/office/drawing/2014/main" id="{F7284134-FA68-5E01-0E21-38CE8B248228}"/>
                </a:ext>
              </a:extLst>
            </p:cNvPr>
            <p:cNvSpPr/>
            <p:nvPr/>
          </p:nvSpPr>
          <p:spPr>
            <a:xfrm>
              <a:off x="16574950" y="1546950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1" y="0"/>
                  </a:moveTo>
                  <a:lnTo>
                    <a:pt x="1" y="41496"/>
                  </a:lnTo>
                  <a:lnTo>
                    <a:pt x="27155" y="41496"/>
                  </a:lnTo>
                  <a:lnTo>
                    <a:pt x="27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9" name="Google Shape;1036;p44">
              <a:extLst>
                <a:ext uri="{FF2B5EF4-FFF2-40B4-BE49-F238E27FC236}">
                  <a16:creationId xmlns:a16="http://schemas.microsoft.com/office/drawing/2014/main" id="{DEE74714-6E61-8EE9-0815-3E4A68BE93C3}"/>
                </a:ext>
              </a:extLst>
            </p:cNvPr>
            <p:cNvSpPr/>
            <p:nvPr/>
          </p:nvSpPr>
          <p:spPr>
            <a:xfrm>
              <a:off x="17253825" y="1546950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0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0" name="Google Shape;1037;p44">
              <a:extLst>
                <a:ext uri="{FF2B5EF4-FFF2-40B4-BE49-F238E27FC236}">
                  <a16:creationId xmlns:a16="http://schemas.microsoft.com/office/drawing/2014/main" id="{35EEBE2A-DF32-4EE3-9F7F-6C2D36EF9316}"/>
                </a:ext>
              </a:extLst>
            </p:cNvPr>
            <p:cNvSpPr/>
            <p:nvPr/>
          </p:nvSpPr>
          <p:spPr>
            <a:xfrm>
              <a:off x="15184200" y="1546950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1" y="0"/>
                  </a:moveTo>
                  <a:lnTo>
                    <a:pt x="1" y="41496"/>
                  </a:lnTo>
                  <a:lnTo>
                    <a:pt x="15136" y="41496"/>
                  </a:lnTo>
                  <a:lnTo>
                    <a:pt x="15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1" name="Google Shape;1038;p44">
              <a:extLst>
                <a:ext uri="{FF2B5EF4-FFF2-40B4-BE49-F238E27FC236}">
                  <a16:creationId xmlns:a16="http://schemas.microsoft.com/office/drawing/2014/main" id="{B9E990B4-D2B3-6345-F6D5-D69430B765A4}"/>
                </a:ext>
              </a:extLst>
            </p:cNvPr>
            <p:cNvSpPr/>
            <p:nvPr/>
          </p:nvSpPr>
          <p:spPr>
            <a:xfrm>
              <a:off x="17385275" y="1382825"/>
              <a:ext cx="98225" cy="124475"/>
            </a:xfrm>
            <a:custGeom>
              <a:avLst/>
              <a:gdLst/>
              <a:ahLst/>
              <a:cxnLst/>
              <a:rect l="l" t="t" r="r" b="b"/>
              <a:pathLst>
                <a:path w="3929" h="4979" extrusionOk="0">
                  <a:moveTo>
                    <a:pt x="1" y="1"/>
                  </a:moveTo>
                  <a:lnTo>
                    <a:pt x="1" y="4978"/>
                  </a:lnTo>
                  <a:lnTo>
                    <a:pt x="3928" y="4978"/>
                  </a:lnTo>
                  <a:lnTo>
                    <a:pt x="3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2" name="Google Shape;1039;p44">
              <a:extLst>
                <a:ext uri="{FF2B5EF4-FFF2-40B4-BE49-F238E27FC236}">
                  <a16:creationId xmlns:a16="http://schemas.microsoft.com/office/drawing/2014/main" id="{9C43448B-F5C3-4AEC-33AD-F6DFD019B3C8}"/>
                </a:ext>
              </a:extLst>
            </p:cNvPr>
            <p:cNvSpPr/>
            <p:nvPr/>
          </p:nvSpPr>
          <p:spPr>
            <a:xfrm>
              <a:off x="16914425" y="1382825"/>
              <a:ext cx="470875" cy="124475"/>
            </a:xfrm>
            <a:custGeom>
              <a:avLst/>
              <a:gdLst/>
              <a:ahLst/>
              <a:cxnLst/>
              <a:rect l="l" t="t" r="r" b="b"/>
              <a:pathLst>
                <a:path w="18835" h="4979" extrusionOk="0">
                  <a:moveTo>
                    <a:pt x="1" y="1"/>
                  </a:moveTo>
                  <a:lnTo>
                    <a:pt x="1" y="4978"/>
                  </a:lnTo>
                  <a:lnTo>
                    <a:pt x="18835" y="4978"/>
                  </a:lnTo>
                  <a:lnTo>
                    <a:pt x="188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3" name="Google Shape;1040;p44">
              <a:extLst>
                <a:ext uri="{FF2B5EF4-FFF2-40B4-BE49-F238E27FC236}">
                  <a16:creationId xmlns:a16="http://schemas.microsoft.com/office/drawing/2014/main" id="{C7FC4BA3-8D2C-4018-EAE7-39A2E7AF789A}"/>
                </a:ext>
              </a:extLst>
            </p:cNvPr>
            <p:cNvSpPr/>
            <p:nvPr/>
          </p:nvSpPr>
          <p:spPr>
            <a:xfrm>
              <a:off x="16953450" y="1419150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1"/>
                  </a:moveTo>
                  <a:cubicBezTo>
                    <a:pt x="700" y="1"/>
                    <a:pt x="322" y="253"/>
                    <a:pt x="160" y="639"/>
                  </a:cubicBezTo>
                  <a:cubicBezTo>
                    <a:pt x="0" y="1028"/>
                    <a:pt x="89" y="1473"/>
                    <a:pt x="386" y="1770"/>
                  </a:cubicBezTo>
                  <a:cubicBezTo>
                    <a:pt x="584" y="1968"/>
                    <a:pt x="848" y="2073"/>
                    <a:pt x="1118" y="2073"/>
                  </a:cubicBezTo>
                  <a:cubicBezTo>
                    <a:pt x="1251" y="2073"/>
                    <a:pt x="1386" y="2047"/>
                    <a:pt x="1515" y="1994"/>
                  </a:cubicBezTo>
                  <a:cubicBezTo>
                    <a:pt x="1903" y="1834"/>
                    <a:pt x="2155" y="1455"/>
                    <a:pt x="2155" y="1037"/>
                  </a:cubicBezTo>
                  <a:cubicBezTo>
                    <a:pt x="2155" y="463"/>
                    <a:pt x="1691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4" name="Google Shape;1041;p44">
              <a:extLst>
                <a:ext uri="{FF2B5EF4-FFF2-40B4-BE49-F238E27FC236}">
                  <a16:creationId xmlns:a16="http://schemas.microsoft.com/office/drawing/2014/main" id="{A0BA27CA-E22C-9F53-D9D7-AF27E1883FCA}"/>
                </a:ext>
              </a:extLst>
            </p:cNvPr>
            <p:cNvSpPr/>
            <p:nvPr/>
          </p:nvSpPr>
          <p:spPr>
            <a:xfrm>
              <a:off x="16966575" y="1430250"/>
              <a:ext cx="29650" cy="29625"/>
            </a:xfrm>
            <a:custGeom>
              <a:avLst/>
              <a:gdLst/>
              <a:ahLst/>
              <a:cxnLst/>
              <a:rect l="l" t="t" r="r" b="b"/>
              <a:pathLst>
                <a:path w="1186" h="1185" extrusionOk="0">
                  <a:moveTo>
                    <a:pt x="594" y="1"/>
                  </a:moveTo>
                  <a:cubicBezTo>
                    <a:pt x="267" y="1"/>
                    <a:pt x="0" y="265"/>
                    <a:pt x="0" y="593"/>
                  </a:cubicBezTo>
                  <a:cubicBezTo>
                    <a:pt x="0" y="920"/>
                    <a:pt x="267" y="1185"/>
                    <a:pt x="594" y="1185"/>
                  </a:cubicBezTo>
                  <a:cubicBezTo>
                    <a:pt x="921" y="1185"/>
                    <a:pt x="1186" y="920"/>
                    <a:pt x="1186" y="593"/>
                  </a:cubicBezTo>
                  <a:cubicBezTo>
                    <a:pt x="1186" y="265"/>
                    <a:pt x="921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5" name="Google Shape;1042;p44">
              <a:extLst>
                <a:ext uri="{FF2B5EF4-FFF2-40B4-BE49-F238E27FC236}">
                  <a16:creationId xmlns:a16="http://schemas.microsoft.com/office/drawing/2014/main" id="{0D8441CB-44CE-D3AC-042F-15DCE05A56E5}"/>
                </a:ext>
              </a:extLst>
            </p:cNvPr>
            <p:cNvSpPr/>
            <p:nvPr/>
          </p:nvSpPr>
          <p:spPr>
            <a:xfrm>
              <a:off x="17196550" y="1382825"/>
              <a:ext cx="114600" cy="124475"/>
            </a:xfrm>
            <a:custGeom>
              <a:avLst/>
              <a:gdLst/>
              <a:ahLst/>
              <a:cxnLst/>
              <a:rect l="l" t="t" r="r" b="b"/>
              <a:pathLst>
                <a:path w="4584" h="4979" extrusionOk="0">
                  <a:moveTo>
                    <a:pt x="0" y="1"/>
                  </a:moveTo>
                  <a:lnTo>
                    <a:pt x="0" y="4978"/>
                  </a:lnTo>
                  <a:lnTo>
                    <a:pt x="4584" y="4978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6" name="Google Shape;1043;p44">
              <a:extLst>
                <a:ext uri="{FF2B5EF4-FFF2-40B4-BE49-F238E27FC236}">
                  <a16:creationId xmlns:a16="http://schemas.microsoft.com/office/drawing/2014/main" id="{9839CC21-1CD9-CE65-B65E-AB088E81304E}"/>
                </a:ext>
              </a:extLst>
            </p:cNvPr>
            <p:cNvSpPr/>
            <p:nvPr/>
          </p:nvSpPr>
          <p:spPr>
            <a:xfrm>
              <a:off x="17440150" y="1284900"/>
              <a:ext cx="98250" cy="97925"/>
            </a:xfrm>
            <a:custGeom>
              <a:avLst/>
              <a:gdLst/>
              <a:ahLst/>
              <a:cxnLst/>
              <a:rect l="l" t="t" r="r" b="b"/>
              <a:pathLst>
                <a:path w="3930" h="3917" extrusionOk="0">
                  <a:moveTo>
                    <a:pt x="1" y="0"/>
                  </a:moveTo>
                  <a:lnTo>
                    <a:pt x="1" y="3916"/>
                  </a:lnTo>
                  <a:lnTo>
                    <a:pt x="3930" y="3916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7" name="Google Shape;1044;p44">
              <a:extLst>
                <a:ext uri="{FF2B5EF4-FFF2-40B4-BE49-F238E27FC236}">
                  <a16:creationId xmlns:a16="http://schemas.microsoft.com/office/drawing/2014/main" id="{9D63F4A9-FAAF-3CFE-F9F6-EE2F9D2C38BA}"/>
                </a:ext>
              </a:extLst>
            </p:cNvPr>
            <p:cNvSpPr/>
            <p:nvPr/>
          </p:nvSpPr>
          <p:spPr>
            <a:xfrm>
              <a:off x="16969300" y="1284900"/>
              <a:ext cx="470875" cy="97925"/>
            </a:xfrm>
            <a:custGeom>
              <a:avLst/>
              <a:gdLst/>
              <a:ahLst/>
              <a:cxnLst/>
              <a:rect l="l" t="t" r="r" b="b"/>
              <a:pathLst>
                <a:path w="18835" h="3917" extrusionOk="0">
                  <a:moveTo>
                    <a:pt x="1" y="0"/>
                  </a:moveTo>
                  <a:lnTo>
                    <a:pt x="1" y="3916"/>
                  </a:lnTo>
                  <a:lnTo>
                    <a:pt x="18835" y="3916"/>
                  </a:lnTo>
                  <a:lnTo>
                    <a:pt x="18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8" name="Google Shape;1045;p44">
              <a:extLst>
                <a:ext uri="{FF2B5EF4-FFF2-40B4-BE49-F238E27FC236}">
                  <a16:creationId xmlns:a16="http://schemas.microsoft.com/office/drawing/2014/main" id="{C1AFE366-C3D2-1F6B-9C7B-B42A10497221}"/>
                </a:ext>
              </a:extLst>
            </p:cNvPr>
            <p:cNvSpPr/>
            <p:nvPr/>
          </p:nvSpPr>
          <p:spPr>
            <a:xfrm>
              <a:off x="17008325" y="1307925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0"/>
                  </a:moveTo>
                  <a:cubicBezTo>
                    <a:pt x="700" y="0"/>
                    <a:pt x="322" y="253"/>
                    <a:pt x="162" y="640"/>
                  </a:cubicBezTo>
                  <a:cubicBezTo>
                    <a:pt x="0" y="1027"/>
                    <a:pt x="89" y="1474"/>
                    <a:pt x="386" y="1769"/>
                  </a:cubicBezTo>
                  <a:cubicBezTo>
                    <a:pt x="584" y="1968"/>
                    <a:pt x="850" y="2073"/>
                    <a:pt x="1120" y="2073"/>
                  </a:cubicBezTo>
                  <a:cubicBezTo>
                    <a:pt x="1253" y="2073"/>
                    <a:pt x="1388" y="2047"/>
                    <a:pt x="1516" y="1994"/>
                  </a:cubicBezTo>
                  <a:cubicBezTo>
                    <a:pt x="1903" y="1834"/>
                    <a:pt x="2155" y="1456"/>
                    <a:pt x="2155" y="1037"/>
                  </a:cubicBezTo>
                  <a:cubicBezTo>
                    <a:pt x="2155" y="464"/>
                    <a:pt x="1691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9" name="Google Shape;1046;p44">
              <a:extLst>
                <a:ext uri="{FF2B5EF4-FFF2-40B4-BE49-F238E27FC236}">
                  <a16:creationId xmlns:a16="http://schemas.microsoft.com/office/drawing/2014/main" id="{5E8A9F26-1F61-A051-67E8-A92AD723B98E}"/>
                </a:ext>
              </a:extLst>
            </p:cNvPr>
            <p:cNvSpPr/>
            <p:nvPr/>
          </p:nvSpPr>
          <p:spPr>
            <a:xfrm>
              <a:off x="17020275" y="1319000"/>
              <a:ext cx="30825" cy="29675"/>
            </a:xfrm>
            <a:custGeom>
              <a:avLst/>
              <a:gdLst/>
              <a:ahLst/>
              <a:cxnLst/>
              <a:rect l="l" t="t" r="r" b="b"/>
              <a:pathLst>
                <a:path w="1233" h="1187" extrusionOk="0">
                  <a:moveTo>
                    <a:pt x="641" y="1"/>
                  </a:moveTo>
                  <a:cubicBezTo>
                    <a:pt x="401" y="1"/>
                    <a:pt x="184" y="145"/>
                    <a:pt x="93" y="367"/>
                  </a:cubicBezTo>
                  <a:cubicBezTo>
                    <a:pt x="1" y="589"/>
                    <a:pt x="52" y="843"/>
                    <a:pt x="222" y="1013"/>
                  </a:cubicBezTo>
                  <a:cubicBezTo>
                    <a:pt x="335" y="1126"/>
                    <a:pt x="486" y="1186"/>
                    <a:pt x="641" y="1186"/>
                  </a:cubicBezTo>
                  <a:cubicBezTo>
                    <a:pt x="717" y="1186"/>
                    <a:pt x="794" y="1172"/>
                    <a:pt x="868" y="1141"/>
                  </a:cubicBezTo>
                  <a:cubicBezTo>
                    <a:pt x="1089" y="1050"/>
                    <a:pt x="1233" y="833"/>
                    <a:pt x="1233" y="594"/>
                  </a:cubicBezTo>
                  <a:cubicBezTo>
                    <a:pt x="1233" y="267"/>
                    <a:pt x="968" y="1"/>
                    <a:pt x="6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0" name="Google Shape;1047;p44">
              <a:extLst>
                <a:ext uri="{FF2B5EF4-FFF2-40B4-BE49-F238E27FC236}">
                  <a16:creationId xmlns:a16="http://schemas.microsoft.com/office/drawing/2014/main" id="{7351A4DC-1D06-EB0A-BCBD-4DE23A65C91F}"/>
                </a:ext>
              </a:extLst>
            </p:cNvPr>
            <p:cNvSpPr/>
            <p:nvPr/>
          </p:nvSpPr>
          <p:spPr>
            <a:xfrm>
              <a:off x="17251425" y="1284900"/>
              <a:ext cx="114600" cy="97925"/>
            </a:xfrm>
            <a:custGeom>
              <a:avLst/>
              <a:gdLst/>
              <a:ahLst/>
              <a:cxnLst/>
              <a:rect l="l" t="t" r="r" b="b"/>
              <a:pathLst>
                <a:path w="4584" h="3917" extrusionOk="0">
                  <a:moveTo>
                    <a:pt x="0" y="0"/>
                  </a:moveTo>
                  <a:lnTo>
                    <a:pt x="0" y="3916"/>
                  </a:lnTo>
                  <a:lnTo>
                    <a:pt x="4584" y="3916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1" name="Google Shape;1048;p44">
              <a:extLst>
                <a:ext uri="{FF2B5EF4-FFF2-40B4-BE49-F238E27FC236}">
                  <a16:creationId xmlns:a16="http://schemas.microsoft.com/office/drawing/2014/main" id="{F82B3EC2-8AC8-CC84-5115-7C8DE8DB7284}"/>
                </a:ext>
              </a:extLst>
            </p:cNvPr>
            <p:cNvSpPr/>
            <p:nvPr/>
          </p:nvSpPr>
          <p:spPr>
            <a:xfrm>
              <a:off x="15994925" y="1460575"/>
              <a:ext cx="448375" cy="46800"/>
            </a:xfrm>
            <a:custGeom>
              <a:avLst/>
              <a:gdLst/>
              <a:ahLst/>
              <a:cxnLst/>
              <a:rect l="l" t="t" r="r" b="b"/>
              <a:pathLst>
                <a:path w="17935" h="1872" extrusionOk="0">
                  <a:moveTo>
                    <a:pt x="747" y="0"/>
                  </a:moveTo>
                  <a:cubicBezTo>
                    <a:pt x="337" y="0"/>
                    <a:pt x="1" y="333"/>
                    <a:pt x="1" y="747"/>
                  </a:cubicBezTo>
                  <a:lnTo>
                    <a:pt x="1" y="1125"/>
                  </a:lnTo>
                  <a:cubicBezTo>
                    <a:pt x="1" y="1537"/>
                    <a:pt x="334" y="1870"/>
                    <a:pt x="746" y="1871"/>
                  </a:cubicBezTo>
                  <a:lnTo>
                    <a:pt x="17190" y="1871"/>
                  </a:lnTo>
                  <a:cubicBezTo>
                    <a:pt x="17602" y="1871"/>
                    <a:pt x="17935" y="1537"/>
                    <a:pt x="17935" y="1125"/>
                  </a:cubicBezTo>
                  <a:cubicBezTo>
                    <a:pt x="17935" y="721"/>
                    <a:pt x="17612" y="390"/>
                    <a:pt x="17207" y="380"/>
                  </a:cubicBezTo>
                  <a:lnTo>
                    <a:pt x="763" y="1"/>
                  </a:lnTo>
                  <a:cubicBezTo>
                    <a:pt x="758" y="1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2" name="Google Shape;1049;p44">
              <a:extLst>
                <a:ext uri="{FF2B5EF4-FFF2-40B4-BE49-F238E27FC236}">
                  <a16:creationId xmlns:a16="http://schemas.microsoft.com/office/drawing/2014/main" id="{8B583532-0967-F7D9-7E33-F2D4A120A9EC}"/>
                </a:ext>
              </a:extLst>
            </p:cNvPr>
            <p:cNvSpPr/>
            <p:nvPr/>
          </p:nvSpPr>
          <p:spPr>
            <a:xfrm>
              <a:off x="15428075" y="837350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1998" y="1"/>
                  </a:moveTo>
                  <a:cubicBezTo>
                    <a:pt x="856" y="1"/>
                    <a:pt x="0" y="1042"/>
                    <a:pt x="220" y="2164"/>
                  </a:cubicBezTo>
                  <a:lnTo>
                    <a:pt x="3647" y="19703"/>
                  </a:lnTo>
                  <a:cubicBezTo>
                    <a:pt x="3811" y="20553"/>
                    <a:pt x="4556" y="21167"/>
                    <a:pt x="5422" y="21167"/>
                  </a:cubicBezTo>
                  <a:cubicBezTo>
                    <a:pt x="5423" y="21167"/>
                    <a:pt x="5424" y="21167"/>
                    <a:pt x="5425" y="21167"/>
                  </a:cubicBezTo>
                  <a:lnTo>
                    <a:pt x="31338" y="21167"/>
                  </a:lnTo>
                  <a:cubicBezTo>
                    <a:pt x="32479" y="21167"/>
                    <a:pt x="33340" y="20125"/>
                    <a:pt x="33120" y="19008"/>
                  </a:cubicBezTo>
                  <a:lnTo>
                    <a:pt x="29692" y="1464"/>
                  </a:lnTo>
                  <a:cubicBezTo>
                    <a:pt x="29525" y="615"/>
                    <a:pt x="28780" y="2"/>
                    <a:pt x="279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3" name="Google Shape;1050;p44">
              <a:extLst>
                <a:ext uri="{FF2B5EF4-FFF2-40B4-BE49-F238E27FC236}">
                  <a16:creationId xmlns:a16="http://schemas.microsoft.com/office/drawing/2014/main" id="{C5AF45DC-62F4-5A1A-CE86-FDD63C9D5EBC}"/>
                </a:ext>
              </a:extLst>
            </p:cNvPr>
            <p:cNvSpPr/>
            <p:nvPr/>
          </p:nvSpPr>
          <p:spPr>
            <a:xfrm>
              <a:off x="15428075" y="837350"/>
              <a:ext cx="795650" cy="529175"/>
            </a:xfrm>
            <a:custGeom>
              <a:avLst/>
              <a:gdLst/>
              <a:ahLst/>
              <a:cxnLst/>
              <a:rect l="l" t="t" r="r" b="b"/>
              <a:pathLst>
                <a:path w="31826" h="21167" extrusionOk="0">
                  <a:moveTo>
                    <a:pt x="1998" y="1"/>
                  </a:moveTo>
                  <a:cubicBezTo>
                    <a:pt x="856" y="1"/>
                    <a:pt x="0" y="1042"/>
                    <a:pt x="220" y="2164"/>
                  </a:cubicBezTo>
                  <a:lnTo>
                    <a:pt x="3647" y="19703"/>
                  </a:lnTo>
                  <a:cubicBezTo>
                    <a:pt x="3811" y="20553"/>
                    <a:pt x="4556" y="21167"/>
                    <a:pt x="5422" y="21167"/>
                  </a:cubicBezTo>
                  <a:cubicBezTo>
                    <a:pt x="5423" y="21167"/>
                    <a:pt x="5424" y="21167"/>
                    <a:pt x="5425" y="21167"/>
                  </a:cubicBezTo>
                  <a:lnTo>
                    <a:pt x="29829" y="21167"/>
                  </a:lnTo>
                  <a:cubicBezTo>
                    <a:pt x="30966" y="21167"/>
                    <a:pt x="31826" y="20125"/>
                    <a:pt x="31608" y="19008"/>
                  </a:cubicBezTo>
                  <a:lnTo>
                    <a:pt x="28179" y="1464"/>
                  </a:lnTo>
                  <a:cubicBezTo>
                    <a:pt x="28013" y="615"/>
                    <a:pt x="27267" y="1"/>
                    <a:pt x="26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4" name="Google Shape;1051;p44">
              <a:extLst>
                <a:ext uri="{FF2B5EF4-FFF2-40B4-BE49-F238E27FC236}">
                  <a16:creationId xmlns:a16="http://schemas.microsoft.com/office/drawing/2014/main" id="{0736F7DC-9316-A5B2-E60A-810EB2DD7F44}"/>
                </a:ext>
              </a:extLst>
            </p:cNvPr>
            <p:cNvSpPr/>
            <p:nvPr/>
          </p:nvSpPr>
          <p:spPr>
            <a:xfrm>
              <a:off x="15624675" y="1129900"/>
              <a:ext cx="324800" cy="377425"/>
            </a:xfrm>
            <a:custGeom>
              <a:avLst/>
              <a:gdLst/>
              <a:ahLst/>
              <a:cxnLst/>
              <a:rect l="l" t="t" r="r" b="b"/>
              <a:pathLst>
                <a:path w="12992" h="15097" extrusionOk="0">
                  <a:moveTo>
                    <a:pt x="4654" y="1"/>
                  </a:moveTo>
                  <a:cubicBezTo>
                    <a:pt x="4257" y="1"/>
                    <a:pt x="3908" y="268"/>
                    <a:pt x="3804" y="653"/>
                  </a:cubicBezTo>
                  <a:lnTo>
                    <a:pt x="154" y="13977"/>
                  </a:lnTo>
                  <a:cubicBezTo>
                    <a:pt x="0" y="14540"/>
                    <a:pt x="423" y="15097"/>
                    <a:pt x="1008" y="15097"/>
                  </a:cubicBezTo>
                  <a:lnTo>
                    <a:pt x="9014" y="15097"/>
                  </a:lnTo>
                  <a:lnTo>
                    <a:pt x="9427" y="13580"/>
                  </a:lnTo>
                  <a:lnTo>
                    <a:pt x="12830" y="1154"/>
                  </a:lnTo>
                  <a:cubicBezTo>
                    <a:pt x="12991" y="576"/>
                    <a:pt x="12553" y="1"/>
                    <a:pt x="11950" y="1"/>
                  </a:cubicBezTo>
                  <a:lnTo>
                    <a:pt x="4658" y="1"/>
                  </a:lnTo>
                  <a:cubicBezTo>
                    <a:pt x="4657" y="1"/>
                    <a:pt x="4656" y="1"/>
                    <a:pt x="4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5" name="Google Shape;1052;p44">
              <a:extLst>
                <a:ext uri="{FF2B5EF4-FFF2-40B4-BE49-F238E27FC236}">
                  <a16:creationId xmlns:a16="http://schemas.microsoft.com/office/drawing/2014/main" id="{EB655575-581C-7495-9D41-747DEF37FADC}"/>
                </a:ext>
              </a:extLst>
            </p:cNvPr>
            <p:cNvSpPr/>
            <p:nvPr/>
          </p:nvSpPr>
          <p:spPr>
            <a:xfrm>
              <a:off x="15624625" y="1129900"/>
              <a:ext cx="283100" cy="377425"/>
            </a:xfrm>
            <a:custGeom>
              <a:avLst/>
              <a:gdLst/>
              <a:ahLst/>
              <a:cxnLst/>
              <a:rect l="l" t="t" r="r" b="b"/>
              <a:pathLst>
                <a:path w="11324" h="15097" extrusionOk="0">
                  <a:moveTo>
                    <a:pt x="4656" y="1"/>
                  </a:moveTo>
                  <a:cubicBezTo>
                    <a:pt x="4259" y="1"/>
                    <a:pt x="3910" y="268"/>
                    <a:pt x="3806" y="653"/>
                  </a:cubicBezTo>
                  <a:lnTo>
                    <a:pt x="156" y="13977"/>
                  </a:lnTo>
                  <a:cubicBezTo>
                    <a:pt x="1" y="14540"/>
                    <a:pt x="425" y="15097"/>
                    <a:pt x="1010" y="15097"/>
                  </a:cubicBezTo>
                  <a:lnTo>
                    <a:pt x="6588" y="15097"/>
                  </a:lnTo>
                  <a:cubicBezTo>
                    <a:pt x="6590" y="15097"/>
                    <a:pt x="6591" y="15097"/>
                    <a:pt x="6592" y="15097"/>
                  </a:cubicBezTo>
                  <a:cubicBezTo>
                    <a:pt x="7047" y="15097"/>
                    <a:pt x="7446" y="14792"/>
                    <a:pt x="7565" y="14352"/>
                  </a:cubicBezTo>
                  <a:lnTo>
                    <a:pt x="11146" y="1282"/>
                  </a:lnTo>
                  <a:cubicBezTo>
                    <a:pt x="11323" y="637"/>
                    <a:pt x="10834" y="1"/>
                    <a:pt x="10170" y="1"/>
                  </a:cubicBezTo>
                  <a:lnTo>
                    <a:pt x="4660" y="1"/>
                  </a:lnTo>
                  <a:cubicBezTo>
                    <a:pt x="4659" y="1"/>
                    <a:pt x="4658" y="1"/>
                    <a:pt x="4656" y="1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6" name="Google Shape;1053;p44">
              <a:extLst>
                <a:ext uri="{FF2B5EF4-FFF2-40B4-BE49-F238E27FC236}">
                  <a16:creationId xmlns:a16="http://schemas.microsoft.com/office/drawing/2014/main" id="{57E3ADE5-A9BF-6D72-0165-E79981416695}"/>
                </a:ext>
              </a:extLst>
            </p:cNvPr>
            <p:cNvSpPr/>
            <p:nvPr/>
          </p:nvSpPr>
          <p:spPr>
            <a:xfrm>
              <a:off x="15810550" y="1469350"/>
              <a:ext cx="356350" cy="38025"/>
            </a:xfrm>
            <a:custGeom>
              <a:avLst/>
              <a:gdLst/>
              <a:ahLst/>
              <a:cxnLst/>
              <a:rect l="l" t="t" r="r" b="b"/>
              <a:pathLst>
                <a:path w="14254" h="1521" extrusionOk="0">
                  <a:moveTo>
                    <a:pt x="417" y="0"/>
                  </a:moveTo>
                  <a:lnTo>
                    <a:pt x="1" y="1520"/>
                  </a:lnTo>
                  <a:lnTo>
                    <a:pt x="13494" y="1520"/>
                  </a:lnTo>
                  <a:cubicBezTo>
                    <a:pt x="13914" y="1520"/>
                    <a:pt x="14253" y="1180"/>
                    <a:pt x="14253" y="760"/>
                  </a:cubicBezTo>
                  <a:cubicBezTo>
                    <a:pt x="14253" y="341"/>
                    <a:pt x="13914" y="0"/>
                    <a:pt x="13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7" name="Google Shape;1054;p44">
              <a:extLst>
                <a:ext uri="{FF2B5EF4-FFF2-40B4-BE49-F238E27FC236}">
                  <a16:creationId xmlns:a16="http://schemas.microsoft.com/office/drawing/2014/main" id="{499B4364-1AF1-64FF-2AB2-57201EDD9770}"/>
                </a:ext>
              </a:extLst>
            </p:cNvPr>
            <p:cNvSpPr/>
            <p:nvPr/>
          </p:nvSpPr>
          <p:spPr>
            <a:xfrm>
              <a:off x="1589922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19" y="0"/>
                  </a:moveTo>
                  <a:cubicBezTo>
                    <a:pt x="301" y="0"/>
                    <a:pt x="282" y="2"/>
                    <a:pt x="264" y="5"/>
                  </a:cubicBezTo>
                  <a:cubicBezTo>
                    <a:pt x="105" y="36"/>
                    <a:pt x="0" y="190"/>
                    <a:pt x="31" y="349"/>
                  </a:cubicBezTo>
                  <a:lnTo>
                    <a:pt x="819" y="4473"/>
                  </a:lnTo>
                  <a:cubicBezTo>
                    <a:pt x="846" y="4613"/>
                    <a:pt x="970" y="4711"/>
                    <a:pt x="1107" y="4711"/>
                  </a:cubicBezTo>
                  <a:cubicBezTo>
                    <a:pt x="1125" y="4711"/>
                    <a:pt x="1144" y="4709"/>
                    <a:pt x="1163" y="4705"/>
                  </a:cubicBezTo>
                  <a:cubicBezTo>
                    <a:pt x="1323" y="4675"/>
                    <a:pt x="1427" y="4521"/>
                    <a:pt x="1397" y="4362"/>
                  </a:cubicBezTo>
                  <a:lnTo>
                    <a:pt x="608" y="238"/>
                  </a:lnTo>
                  <a:cubicBezTo>
                    <a:pt x="581" y="98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8" name="Google Shape;1055;p44">
              <a:extLst>
                <a:ext uri="{FF2B5EF4-FFF2-40B4-BE49-F238E27FC236}">
                  <a16:creationId xmlns:a16="http://schemas.microsoft.com/office/drawing/2014/main" id="{CF4459EC-8B92-6BC6-7FC8-4817897EDA5F}"/>
                </a:ext>
              </a:extLst>
            </p:cNvPr>
            <p:cNvSpPr/>
            <p:nvPr/>
          </p:nvSpPr>
          <p:spPr>
            <a:xfrm>
              <a:off x="1586497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20" y="0"/>
                  </a:moveTo>
                  <a:cubicBezTo>
                    <a:pt x="302" y="0"/>
                    <a:pt x="283" y="2"/>
                    <a:pt x="265" y="5"/>
                  </a:cubicBezTo>
                  <a:cubicBezTo>
                    <a:pt x="105" y="36"/>
                    <a:pt x="0" y="190"/>
                    <a:pt x="31" y="349"/>
                  </a:cubicBezTo>
                  <a:lnTo>
                    <a:pt x="819" y="4473"/>
                  </a:lnTo>
                  <a:cubicBezTo>
                    <a:pt x="846" y="4613"/>
                    <a:pt x="969" y="4711"/>
                    <a:pt x="1108" y="4711"/>
                  </a:cubicBezTo>
                  <a:cubicBezTo>
                    <a:pt x="1126" y="4711"/>
                    <a:pt x="1145" y="4709"/>
                    <a:pt x="1164" y="4705"/>
                  </a:cubicBezTo>
                  <a:cubicBezTo>
                    <a:pt x="1322" y="4675"/>
                    <a:pt x="1427" y="4521"/>
                    <a:pt x="1396" y="4362"/>
                  </a:cubicBezTo>
                  <a:lnTo>
                    <a:pt x="608" y="238"/>
                  </a:lnTo>
                  <a:cubicBezTo>
                    <a:pt x="581" y="98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9" name="Google Shape;1056;p44">
              <a:extLst>
                <a:ext uri="{FF2B5EF4-FFF2-40B4-BE49-F238E27FC236}">
                  <a16:creationId xmlns:a16="http://schemas.microsoft.com/office/drawing/2014/main" id="{F5F411F3-77E3-E041-5E43-20EC8B2B233A}"/>
                </a:ext>
              </a:extLst>
            </p:cNvPr>
            <p:cNvSpPr/>
            <p:nvPr/>
          </p:nvSpPr>
          <p:spPr>
            <a:xfrm>
              <a:off x="15830700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21" y="0"/>
                  </a:moveTo>
                  <a:cubicBezTo>
                    <a:pt x="303" y="0"/>
                    <a:pt x="284" y="2"/>
                    <a:pt x="266" y="5"/>
                  </a:cubicBezTo>
                  <a:cubicBezTo>
                    <a:pt x="106" y="36"/>
                    <a:pt x="1" y="190"/>
                    <a:pt x="31" y="349"/>
                  </a:cubicBezTo>
                  <a:lnTo>
                    <a:pt x="821" y="4473"/>
                  </a:lnTo>
                  <a:cubicBezTo>
                    <a:pt x="848" y="4613"/>
                    <a:pt x="972" y="4711"/>
                    <a:pt x="1109" y="4711"/>
                  </a:cubicBezTo>
                  <a:cubicBezTo>
                    <a:pt x="1127" y="4711"/>
                    <a:pt x="1146" y="4709"/>
                    <a:pt x="1165" y="4705"/>
                  </a:cubicBezTo>
                  <a:cubicBezTo>
                    <a:pt x="1325" y="4675"/>
                    <a:pt x="1428" y="4521"/>
                    <a:pt x="1399" y="4362"/>
                  </a:cubicBezTo>
                  <a:lnTo>
                    <a:pt x="609" y="238"/>
                  </a:lnTo>
                  <a:cubicBezTo>
                    <a:pt x="582" y="98"/>
                    <a:pt x="459" y="0"/>
                    <a:pt x="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0" name="Google Shape;1057;p44">
              <a:extLst>
                <a:ext uri="{FF2B5EF4-FFF2-40B4-BE49-F238E27FC236}">
                  <a16:creationId xmlns:a16="http://schemas.microsoft.com/office/drawing/2014/main" id="{3F4A3703-1F61-BD09-5E9B-10DC842D0936}"/>
                </a:ext>
              </a:extLst>
            </p:cNvPr>
            <p:cNvSpPr/>
            <p:nvPr/>
          </p:nvSpPr>
          <p:spPr>
            <a:xfrm>
              <a:off x="15796500" y="970000"/>
              <a:ext cx="35675" cy="117775"/>
            </a:xfrm>
            <a:custGeom>
              <a:avLst/>
              <a:gdLst/>
              <a:ahLst/>
              <a:cxnLst/>
              <a:rect l="l" t="t" r="r" b="b"/>
              <a:pathLst>
                <a:path w="1427" h="4711" extrusionOk="0">
                  <a:moveTo>
                    <a:pt x="319" y="0"/>
                  </a:moveTo>
                  <a:cubicBezTo>
                    <a:pt x="301" y="0"/>
                    <a:pt x="282" y="2"/>
                    <a:pt x="263" y="5"/>
                  </a:cubicBezTo>
                  <a:cubicBezTo>
                    <a:pt x="105" y="36"/>
                    <a:pt x="0" y="190"/>
                    <a:pt x="31" y="349"/>
                  </a:cubicBezTo>
                  <a:lnTo>
                    <a:pt x="819" y="4473"/>
                  </a:lnTo>
                  <a:cubicBezTo>
                    <a:pt x="846" y="4613"/>
                    <a:pt x="969" y="4711"/>
                    <a:pt x="1107" y="4711"/>
                  </a:cubicBezTo>
                  <a:cubicBezTo>
                    <a:pt x="1125" y="4711"/>
                    <a:pt x="1144" y="4709"/>
                    <a:pt x="1162" y="4705"/>
                  </a:cubicBezTo>
                  <a:cubicBezTo>
                    <a:pt x="1322" y="4675"/>
                    <a:pt x="1427" y="4521"/>
                    <a:pt x="1396" y="4362"/>
                  </a:cubicBezTo>
                  <a:lnTo>
                    <a:pt x="608" y="238"/>
                  </a:lnTo>
                  <a:cubicBezTo>
                    <a:pt x="581" y="98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1" name="Google Shape;1058;p44">
              <a:extLst>
                <a:ext uri="{FF2B5EF4-FFF2-40B4-BE49-F238E27FC236}">
                  <a16:creationId xmlns:a16="http://schemas.microsoft.com/office/drawing/2014/main" id="{A17419A7-5033-FB28-A075-D72B8206D899}"/>
                </a:ext>
              </a:extLst>
            </p:cNvPr>
            <p:cNvSpPr/>
            <p:nvPr/>
          </p:nvSpPr>
          <p:spPr>
            <a:xfrm>
              <a:off x="1576222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21" y="0"/>
                  </a:moveTo>
                  <a:cubicBezTo>
                    <a:pt x="303" y="0"/>
                    <a:pt x="284" y="2"/>
                    <a:pt x="266" y="5"/>
                  </a:cubicBezTo>
                  <a:cubicBezTo>
                    <a:pt x="106" y="36"/>
                    <a:pt x="1" y="190"/>
                    <a:pt x="31" y="349"/>
                  </a:cubicBezTo>
                  <a:lnTo>
                    <a:pt x="820" y="4473"/>
                  </a:lnTo>
                  <a:cubicBezTo>
                    <a:pt x="847" y="4613"/>
                    <a:pt x="970" y="4711"/>
                    <a:pt x="1109" y="4711"/>
                  </a:cubicBezTo>
                  <a:cubicBezTo>
                    <a:pt x="1127" y="4711"/>
                    <a:pt x="1146" y="4709"/>
                    <a:pt x="1164" y="4705"/>
                  </a:cubicBezTo>
                  <a:cubicBezTo>
                    <a:pt x="1323" y="4675"/>
                    <a:pt x="1428" y="4521"/>
                    <a:pt x="1397" y="4362"/>
                  </a:cubicBezTo>
                  <a:lnTo>
                    <a:pt x="609" y="238"/>
                  </a:lnTo>
                  <a:cubicBezTo>
                    <a:pt x="582" y="98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2" name="Google Shape;1059;p44">
              <a:extLst>
                <a:ext uri="{FF2B5EF4-FFF2-40B4-BE49-F238E27FC236}">
                  <a16:creationId xmlns:a16="http://schemas.microsoft.com/office/drawing/2014/main" id="{35320932-0EA7-D412-C5F0-BEA2BD471345}"/>
                </a:ext>
              </a:extLst>
            </p:cNvPr>
            <p:cNvSpPr/>
            <p:nvPr/>
          </p:nvSpPr>
          <p:spPr>
            <a:xfrm>
              <a:off x="1572797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21" y="0"/>
                  </a:moveTo>
                  <a:cubicBezTo>
                    <a:pt x="302" y="0"/>
                    <a:pt x="284" y="2"/>
                    <a:pt x="265" y="5"/>
                  </a:cubicBezTo>
                  <a:cubicBezTo>
                    <a:pt x="105" y="36"/>
                    <a:pt x="1" y="190"/>
                    <a:pt x="31" y="349"/>
                  </a:cubicBezTo>
                  <a:lnTo>
                    <a:pt x="821" y="4473"/>
                  </a:lnTo>
                  <a:cubicBezTo>
                    <a:pt x="848" y="4613"/>
                    <a:pt x="970" y="4711"/>
                    <a:pt x="1109" y="4711"/>
                  </a:cubicBezTo>
                  <a:cubicBezTo>
                    <a:pt x="1127" y="4711"/>
                    <a:pt x="1146" y="4709"/>
                    <a:pt x="1164" y="4705"/>
                  </a:cubicBezTo>
                  <a:cubicBezTo>
                    <a:pt x="1324" y="4675"/>
                    <a:pt x="1428" y="4521"/>
                    <a:pt x="1398" y="4362"/>
                  </a:cubicBezTo>
                  <a:lnTo>
                    <a:pt x="609" y="238"/>
                  </a:lnTo>
                  <a:cubicBezTo>
                    <a:pt x="582" y="98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3" name="Google Shape;1060;p44">
              <a:extLst>
                <a:ext uri="{FF2B5EF4-FFF2-40B4-BE49-F238E27FC236}">
                  <a16:creationId xmlns:a16="http://schemas.microsoft.com/office/drawing/2014/main" id="{B7A6A9B4-8EF6-C929-4F24-1CD1713B78ED}"/>
                </a:ext>
              </a:extLst>
            </p:cNvPr>
            <p:cNvSpPr/>
            <p:nvPr/>
          </p:nvSpPr>
          <p:spPr>
            <a:xfrm>
              <a:off x="15693750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320" y="0"/>
                  </a:moveTo>
                  <a:cubicBezTo>
                    <a:pt x="301" y="0"/>
                    <a:pt x="283" y="2"/>
                    <a:pt x="264" y="5"/>
                  </a:cubicBezTo>
                  <a:cubicBezTo>
                    <a:pt x="106" y="36"/>
                    <a:pt x="1" y="190"/>
                    <a:pt x="31" y="349"/>
                  </a:cubicBezTo>
                  <a:lnTo>
                    <a:pt x="820" y="4473"/>
                  </a:lnTo>
                  <a:cubicBezTo>
                    <a:pt x="847" y="4613"/>
                    <a:pt x="970" y="4711"/>
                    <a:pt x="1108" y="4711"/>
                  </a:cubicBezTo>
                  <a:cubicBezTo>
                    <a:pt x="1126" y="4711"/>
                    <a:pt x="1144" y="4709"/>
                    <a:pt x="1163" y="4705"/>
                  </a:cubicBezTo>
                  <a:cubicBezTo>
                    <a:pt x="1323" y="4675"/>
                    <a:pt x="1428" y="4521"/>
                    <a:pt x="1397" y="4362"/>
                  </a:cubicBezTo>
                  <a:lnTo>
                    <a:pt x="609" y="238"/>
                  </a:lnTo>
                  <a:cubicBezTo>
                    <a:pt x="582" y="98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4" name="Google Shape;1061;p44">
              <a:extLst>
                <a:ext uri="{FF2B5EF4-FFF2-40B4-BE49-F238E27FC236}">
                  <a16:creationId xmlns:a16="http://schemas.microsoft.com/office/drawing/2014/main" id="{786B870A-A1CC-1AFB-AD37-51CB91A340A2}"/>
                </a:ext>
              </a:extLst>
            </p:cNvPr>
            <p:cNvSpPr/>
            <p:nvPr/>
          </p:nvSpPr>
          <p:spPr>
            <a:xfrm>
              <a:off x="16434850" y="1424275"/>
              <a:ext cx="276275" cy="83100"/>
            </a:xfrm>
            <a:custGeom>
              <a:avLst/>
              <a:gdLst/>
              <a:ahLst/>
              <a:cxnLst/>
              <a:rect l="l" t="t" r="r" b="b"/>
              <a:pathLst>
                <a:path w="11051" h="3324" extrusionOk="0">
                  <a:moveTo>
                    <a:pt x="5858" y="0"/>
                  </a:moveTo>
                  <a:cubicBezTo>
                    <a:pt x="3101" y="0"/>
                    <a:pt x="0" y="2566"/>
                    <a:pt x="816" y="3323"/>
                  </a:cubicBezTo>
                  <a:lnTo>
                    <a:pt x="10245" y="3323"/>
                  </a:lnTo>
                  <a:cubicBezTo>
                    <a:pt x="11051" y="3323"/>
                    <a:pt x="9886" y="1032"/>
                    <a:pt x="6949" y="152"/>
                  </a:cubicBezTo>
                  <a:cubicBezTo>
                    <a:pt x="6599" y="47"/>
                    <a:pt x="6231" y="0"/>
                    <a:pt x="5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5" name="Google Shape;1062;p44">
              <a:extLst>
                <a:ext uri="{FF2B5EF4-FFF2-40B4-BE49-F238E27FC236}">
                  <a16:creationId xmlns:a16="http://schemas.microsoft.com/office/drawing/2014/main" id="{34BA9E32-71EE-6C08-8249-52B44212580F}"/>
                </a:ext>
              </a:extLst>
            </p:cNvPr>
            <p:cNvSpPr/>
            <p:nvPr/>
          </p:nvSpPr>
          <p:spPr>
            <a:xfrm>
              <a:off x="16507500" y="1444650"/>
              <a:ext cx="41800" cy="62725"/>
            </a:xfrm>
            <a:custGeom>
              <a:avLst/>
              <a:gdLst/>
              <a:ahLst/>
              <a:cxnLst/>
              <a:rect l="l" t="t" r="r" b="b"/>
              <a:pathLst>
                <a:path w="1672" h="2509" extrusionOk="0">
                  <a:moveTo>
                    <a:pt x="0" y="1"/>
                  </a:moveTo>
                  <a:lnTo>
                    <a:pt x="0" y="1"/>
                  </a:lnTo>
                  <a:cubicBezTo>
                    <a:pt x="181" y="211"/>
                    <a:pt x="358" y="380"/>
                    <a:pt x="504" y="579"/>
                  </a:cubicBezTo>
                  <a:cubicBezTo>
                    <a:pt x="649" y="774"/>
                    <a:pt x="793" y="963"/>
                    <a:pt x="911" y="1174"/>
                  </a:cubicBezTo>
                  <a:cubicBezTo>
                    <a:pt x="1164" y="1586"/>
                    <a:pt x="1365" y="2025"/>
                    <a:pt x="1611" y="2508"/>
                  </a:cubicBezTo>
                  <a:cubicBezTo>
                    <a:pt x="1672" y="2239"/>
                    <a:pt x="1651" y="1966"/>
                    <a:pt x="1598" y="1699"/>
                  </a:cubicBezTo>
                  <a:cubicBezTo>
                    <a:pt x="1544" y="1432"/>
                    <a:pt x="1438" y="1177"/>
                    <a:pt x="1299" y="939"/>
                  </a:cubicBezTo>
                  <a:cubicBezTo>
                    <a:pt x="1157" y="700"/>
                    <a:pt x="971" y="492"/>
                    <a:pt x="750" y="325"/>
                  </a:cubicBezTo>
                  <a:cubicBezTo>
                    <a:pt x="534" y="150"/>
                    <a:pt x="268" y="4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6" name="Google Shape;1063;p44">
              <a:extLst>
                <a:ext uri="{FF2B5EF4-FFF2-40B4-BE49-F238E27FC236}">
                  <a16:creationId xmlns:a16="http://schemas.microsoft.com/office/drawing/2014/main" id="{28BCA3C7-82F4-631A-3710-7FC67B0178A6}"/>
                </a:ext>
              </a:extLst>
            </p:cNvPr>
            <p:cNvSpPr/>
            <p:nvPr/>
          </p:nvSpPr>
          <p:spPr>
            <a:xfrm>
              <a:off x="16453800" y="1452825"/>
              <a:ext cx="66050" cy="54550"/>
            </a:xfrm>
            <a:custGeom>
              <a:avLst/>
              <a:gdLst/>
              <a:ahLst/>
              <a:cxnLst/>
              <a:rect l="l" t="t" r="r" b="b"/>
              <a:pathLst>
                <a:path w="2642" h="2182" extrusionOk="0">
                  <a:moveTo>
                    <a:pt x="2642" y="1"/>
                  </a:moveTo>
                  <a:lnTo>
                    <a:pt x="2642" y="1"/>
                  </a:lnTo>
                  <a:cubicBezTo>
                    <a:pt x="2335" y="27"/>
                    <a:pt x="2047" y="114"/>
                    <a:pt x="1767" y="225"/>
                  </a:cubicBezTo>
                  <a:cubicBezTo>
                    <a:pt x="1490" y="334"/>
                    <a:pt x="1228" y="484"/>
                    <a:pt x="978" y="655"/>
                  </a:cubicBezTo>
                  <a:cubicBezTo>
                    <a:pt x="732" y="831"/>
                    <a:pt x="500" y="1042"/>
                    <a:pt x="320" y="1298"/>
                  </a:cubicBezTo>
                  <a:cubicBezTo>
                    <a:pt x="141" y="1549"/>
                    <a:pt x="0" y="1871"/>
                    <a:pt x="57" y="2181"/>
                  </a:cubicBezTo>
                  <a:cubicBezTo>
                    <a:pt x="192" y="1905"/>
                    <a:pt x="384" y="1716"/>
                    <a:pt x="586" y="1533"/>
                  </a:cubicBezTo>
                  <a:cubicBezTo>
                    <a:pt x="794" y="1351"/>
                    <a:pt x="1014" y="1180"/>
                    <a:pt x="1241" y="1025"/>
                  </a:cubicBezTo>
                  <a:cubicBezTo>
                    <a:pt x="1696" y="695"/>
                    <a:pt x="2176" y="392"/>
                    <a:pt x="2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03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650D-6EC2-F836-2060-D78E64B1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Weekly Revenue</a:t>
            </a:r>
            <a:br>
              <a:rPr lang="en-IN" dirty="0"/>
            </a:br>
            <a:r>
              <a:rPr lang="en-IN" sz="1400" dirty="0"/>
              <a:t>Majority Sales Occur During The Initial Half Of Every Month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F3FCD4-7326-B732-9C46-D038A7455C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814714"/>
              </p:ext>
            </p:extLst>
          </p:nvPr>
        </p:nvGraphicFramePr>
        <p:xfrm>
          <a:off x="438150" y="1642110"/>
          <a:ext cx="6180364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B67814C-8908-4211-A105-6565F8C84285}"/>
              </a:ext>
            </a:extLst>
          </p:cNvPr>
          <p:cNvSpPr/>
          <p:nvPr/>
        </p:nvSpPr>
        <p:spPr>
          <a:xfrm>
            <a:off x="6868886" y="1345115"/>
            <a:ext cx="2013857" cy="3270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u="sng">
                <a:solidFill>
                  <a:schemeClr val="tx1"/>
                </a:solidFill>
                <a:latin typeface="Open Sans" panose="020B0606030504020204" pitchFamily="34" charset="0"/>
              </a:rPr>
              <a:t>Observations: </a:t>
            </a:r>
          </a:p>
          <a:p>
            <a:endParaRPr lang="en-US" sz="1200" b="1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Average Sales Value across the quarter is </a:t>
            </a:r>
            <a:r>
              <a:rPr lang="en-US" sz="1200" b="1">
                <a:solidFill>
                  <a:schemeClr val="tx1"/>
                </a:solidFill>
                <a:latin typeface="Open Sans" panose="020B0606030504020204" pitchFamily="34" charset="0"/>
              </a:rPr>
              <a:t>~₹3.325 Million</a:t>
            </a:r>
          </a:p>
          <a:p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We see that the beginning of every month foresees a spike in the orders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Week 3 onwards the dip can help restock fast moving items for the next months sales</a:t>
            </a:r>
          </a:p>
          <a:p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6" name="Google Shape;21326;p94">
            <a:extLst>
              <a:ext uri="{FF2B5EF4-FFF2-40B4-BE49-F238E27FC236}">
                <a16:creationId xmlns:a16="http://schemas.microsoft.com/office/drawing/2014/main" id="{9B79F836-AD21-3536-ACDA-1D631E8FBA47}"/>
              </a:ext>
            </a:extLst>
          </p:cNvPr>
          <p:cNvGrpSpPr/>
          <p:nvPr/>
        </p:nvGrpSpPr>
        <p:grpSpPr>
          <a:xfrm>
            <a:off x="230483" y="501519"/>
            <a:ext cx="415378" cy="459725"/>
            <a:chOff x="7769230" y="3042932"/>
            <a:chExt cx="346004" cy="346746"/>
          </a:xfrm>
        </p:grpSpPr>
        <p:sp>
          <p:nvSpPr>
            <p:cNvPr id="7" name="Google Shape;21327;p94">
              <a:extLst>
                <a:ext uri="{FF2B5EF4-FFF2-40B4-BE49-F238E27FC236}">
                  <a16:creationId xmlns:a16="http://schemas.microsoft.com/office/drawing/2014/main" id="{D4BCC97F-92AF-0B25-DD6C-74D556B1883D}"/>
                </a:ext>
              </a:extLst>
            </p:cNvPr>
            <p:cNvSpPr/>
            <p:nvPr/>
          </p:nvSpPr>
          <p:spPr>
            <a:xfrm>
              <a:off x="7769230" y="3042932"/>
              <a:ext cx="155692" cy="156436"/>
            </a:xfrm>
            <a:custGeom>
              <a:avLst/>
              <a:gdLst/>
              <a:ahLst/>
              <a:cxnLst/>
              <a:rect l="l" t="t" r="r" b="b"/>
              <a:pathLst>
                <a:path w="4812" h="4835" extrusionOk="0">
                  <a:moveTo>
                    <a:pt x="2406" y="0"/>
                  </a:moveTo>
                  <a:cubicBezTo>
                    <a:pt x="1073" y="0"/>
                    <a:pt x="1" y="1072"/>
                    <a:pt x="1" y="2405"/>
                  </a:cubicBezTo>
                  <a:cubicBezTo>
                    <a:pt x="1" y="3739"/>
                    <a:pt x="1073" y="4834"/>
                    <a:pt x="2406" y="4834"/>
                  </a:cubicBezTo>
                  <a:cubicBezTo>
                    <a:pt x="3740" y="4834"/>
                    <a:pt x="4811" y="3739"/>
                    <a:pt x="4811" y="2405"/>
                  </a:cubicBezTo>
                  <a:cubicBezTo>
                    <a:pt x="4811" y="1072"/>
                    <a:pt x="3740" y="0"/>
                    <a:pt x="2406" y="0"/>
                  </a:cubicBezTo>
                  <a:close/>
                </a:path>
              </a:pathLst>
            </a:custGeom>
            <a:solidFill>
              <a:srgbClr val="7E9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21328;p94">
              <a:extLst>
                <a:ext uri="{FF2B5EF4-FFF2-40B4-BE49-F238E27FC236}">
                  <a16:creationId xmlns:a16="http://schemas.microsoft.com/office/drawing/2014/main" id="{6E92737D-8DD7-53B2-A517-20E57038E985}"/>
                </a:ext>
              </a:extLst>
            </p:cNvPr>
            <p:cNvSpPr/>
            <p:nvPr/>
          </p:nvSpPr>
          <p:spPr>
            <a:xfrm>
              <a:off x="7846299" y="3042932"/>
              <a:ext cx="77846" cy="154948"/>
            </a:xfrm>
            <a:custGeom>
              <a:avLst/>
              <a:gdLst/>
              <a:ahLst/>
              <a:cxnLst/>
              <a:rect l="l" t="t" r="r" b="b"/>
              <a:pathLst>
                <a:path w="2406" h="4789" extrusionOk="0">
                  <a:moveTo>
                    <a:pt x="0" y="0"/>
                  </a:moveTo>
                  <a:lnTo>
                    <a:pt x="0" y="4787"/>
                  </a:lnTo>
                  <a:cubicBezTo>
                    <a:pt x="29" y="4788"/>
                    <a:pt x="57" y="4788"/>
                    <a:pt x="86" y="4788"/>
                  </a:cubicBezTo>
                  <a:cubicBezTo>
                    <a:pt x="1379" y="4788"/>
                    <a:pt x="2406" y="3734"/>
                    <a:pt x="2406" y="2405"/>
                  </a:cubicBezTo>
                  <a:cubicBezTo>
                    <a:pt x="2406" y="1072"/>
                    <a:pt x="1334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21329;p94">
              <a:extLst>
                <a:ext uri="{FF2B5EF4-FFF2-40B4-BE49-F238E27FC236}">
                  <a16:creationId xmlns:a16="http://schemas.microsoft.com/office/drawing/2014/main" id="{E4A987A2-9BBE-D914-8C10-0B38AC10781D}"/>
                </a:ext>
              </a:extLst>
            </p:cNvPr>
            <p:cNvSpPr/>
            <p:nvPr/>
          </p:nvSpPr>
          <p:spPr>
            <a:xfrm>
              <a:off x="7789290" y="3062960"/>
              <a:ext cx="115604" cy="115604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0"/>
                  </a:moveTo>
                  <a:cubicBezTo>
                    <a:pt x="810" y="0"/>
                    <a:pt x="0" y="810"/>
                    <a:pt x="0" y="1786"/>
                  </a:cubicBezTo>
                  <a:cubicBezTo>
                    <a:pt x="0" y="2787"/>
                    <a:pt x="810" y="3572"/>
                    <a:pt x="1786" y="3572"/>
                  </a:cubicBezTo>
                  <a:cubicBezTo>
                    <a:pt x="2763" y="3572"/>
                    <a:pt x="3572" y="2787"/>
                    <a:pt x="3572" y="1786"/>
                  </a:cubicBezTo>
                  <a:cubicBezTo>
                    <a:pt x="3572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BD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21330;p94">
              <a:extLst>
                <a:ext uri="{FF2B5EF4-FFF2-40B4-BE49-F238E27FC236}">
                  <a16:creationId xmlns:a16="http://schemas.microsoft.com/office/drawing/2014/main" id="{BCE40DC1-587F-EF31-32E0-C8D7461DF45B}"/>
                </a:ext>
              </a:extLst>
            </p:cNvPr>
            <p:cNvSpPr/>
            <p:nvPr/>
          </p:nvSpPr>
          <p:spPr>
            <a:xfrm>
              <a:off x="7846299" y="3062960"/>
              <a:ext cx="57818" cy="114860"/>
            </a:xfrm>
            <a:custGeom>
              <a:avLst/>
              <a:gdLst/>
              <a:ahLst/>
              <a:cxnLst/>
              <a:rect l="l" t="t" r="r" b="b"/>
              <a:pathLst>
                <a:path w="1787" h="3550" extrusionOk="0">
                  <a:moveTo>
                    <a:pt x="0" y="0"/>
                  </a:moveTo>
                  <a:lnTo>
                    <a:pt x="0" y="3549"/>
                  </a:lnTo>
                  <a:cubicBezTo>
                    <a:pt x="15" y="3549"/>
                    <a:pt x="30" y="3549"/>
                    <a:pt x="45" y="3549"/>
                  </a:cubicBezTo>
                  <a:cubicBezTo>
                    <a:pt x="1024" y="3549"/>
                    <a:pt x="1786" y="2772"/>
                    <a:pt x="1786" y="1786"/>
                  </a:cubicBezTo>
                  <a:cubicBezTo>
                    <a:pt x="1786" y="810"/>
                    <a:pt x="977" y="0"/>
                    <a:pt x="0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21331;p94">
              <a:extLst>
                <a:ext uri="{FF2B5EF4-FFF2-40B4-BE49-F238E27FC236}">
                  <a16:creationId xmlns:a16="http://schemas.microsoft.com/office/drawing/2014/main" id="{E6EB3469-AE59-0652-6AC7-F26214434354}"/>
                </a:ext>
              </a:extLst>
            </p:cNvPr>
            <p:cNvSpPr/>
            <p:nvPr/>
          </p:nvSpPr>
          <p:spPr>
            <a:xfrm>
              <a:off x="7823165" y="3075287"/>
              <a:ext cx="47044" cy="88620"/>
            </a:xfrm>
            <a:custGeom>
              <a:avLst/>
              <a:gdLst/>
              <a:ahLst/>
              <a:cxnLst/>
              <a:rect l="l" t="t" r="r" b="b"/>
              <a:pathLst>
                <a:path w="1454" h="2739" extrusionOk="0">
                  <a:moveTo>
                    <a:pt x="572" y="620"/>
                  </a:moveTo>
                  <a:lnTo>
                    <a:pt x="572" y="1048"/>
                  </a:lnTo>
                  <a:cubicBezTo>
                    <a:pt x="525" y="1048"/>
                    <a:pt x="501" y="1024"/>
                    <a:pt x="477" y="1024"/>
                  </a:cubicBezTo>
                  <a:cubicBezTo>
                    <a:pt x="406" y="1001"/>
                    <a:pt x="406" y="905"/>
                    <a:pt x="406" y="810"/>
                  </a:cubicBezTo>
                  <a:cubicBezTo>
                    <a:pt x="406" y="762"/>
                    <a:pt x="477" y="667"/>
                    <a:pt x="572" y="620"/>
                  </a:cubicBezTo>
                  <a:close/>
                  <a:moveTo>
                    <a:pt x="882" y="1572"/>
                  </a:moveTo>
                  <a:cubicBezTo>
                    <a:pt x="1120" y="1644"/>
                    <a:pt x="1096" y="1858"/>
                    <a:pt x="1096" y="1929"/>
                  </a:cubicBezTo>
                  <a:cubicBezTo>
                    <a:pt x="1073" y="2048"/>
                    <a:pt x="1001" y="2167"/>
                    <a:pt x="882" y="2215"/>
                  </a:cubicBezTo>
                  <a:lnTo>
                    <a:pt x="882" y="1572"/>
                  </a:lnTo>
                  <a:close/>
                  <a:moveTo>
                    <a:pt x="715" y="0"/>
                  </a:moveTo>
                  <a:cubicBezTo>
                    <a:pt x="620" y="0"/>
                    <a:pt x="525" y="72"/>
                    <a:pt x="525" y="167"/>
                  </a:cubicBezTo>
                  <a:lnTo>
                    <a:pt x="525" y="286"/>
                  </a:lnTo>
                  <a:lnTo>
                    <a:pt x="477" y="286"/>
                  </a:lnTo>
                  <a:cubicBezTo>
                    <a:pt x="263" y="334"/>
                    <a:pt x="120" y="524"/>
                    <a:pt x="96" y="715"/>
                  </a:cubicBezTo>
                  <a:cubicBezTo>
                    <a:pt x="49" y="929"/>
                    <a:pt x="120" y="1120"/>
                    <a:pt x="263" y="1239"/>
                  </a:cubicBezTo>
                  <a:cubicBezTo>
                    <a:pt x="334" y="1286"/>
                    <a:pt x="406" y="1358"/>
                    <a:pt x="525" y="1382"/>
                  </a:cubicBezTo>
                  <a:lnTo>
                    <a:pt x="525" y="2191"/>
                  </a:lnTo>
                  <a:cubicBezTo>
                    <a:pt x="453" y="2191"/>
                    <a:pt x="382" y="2144"/>
                    <a:pt x="263" y="2072"/>
                  </a:cubicBezTo>
                  <a:cubicBezTo>
                    <a:pt x="241" y="2051"/>
                    <a:pt x="210" y="2039"/>
                    <a:pt x="176" y="2039"/>
                  </a:cubicBezTo>
                  <a:cubicBezTo>
                    <a:pt x="134" y="2039"/>
                    <a:pt x="88" y="2057"/>
                    <a:pt x="49" y="2096"/>
                  </a:cubicBezTo>
                  <a:cubicBezTo>
                    <a:pt x="1" y="2144"/>
                    <a:pt x="1" y="2287"/>
                    <a:pt x="96" y="2334"/>
                  </a:cubicBezTo>
                  <a:cubicBezTo>
                    <a:pt x="263" y="2453"/>
                    <a:pt x="382" y="2477"/>
                    <a:pt x="525" y="2477"/>
                  </a:cubicBezTo>
                  <a:lnTo>
                    <a:pt x="525" y="2596"/>
                  </a:lnTo>
                  <a:cubicBezTo>
                    <a:pt x="525" y="2691"/>
                    <a:pt x="596" y="2739"/>
                    <a:pt x="692" y="2739"/>
                  </a:cubicBezTo>
                  <a:cubicBezTo>
                    <a:pt x="763" y="2739"/>
                    <a:pt x="858" y="2691"/>
                    <a:pt x="858" y="2596"/>
                  </a:cubicBezTo>
                  <a:lnTo>
                    <a:pt x="858" y="2453"/>
                  </a:lnTo>
                  <a:cubicBezTo>
                    <a:pt x="1168" y="2382"/>
                    <a:pt x="1335" y="2120"/>
                    <a:pt x="1406" y="1882"/>
                  </a:cubicBezTo>
                  <a:cubicBezTo>
                    <a:pt x="1454" y="1644"/>
                    <a:pt x="1311" y="1358"/>
                    <a:pt x="977" y="1263"/>
                  </a:cubicBezTo>
                  <a:cubicBezTo>
                    <a:pt x="954" y="1263"/>
                    <a:pt x="930" y="1239"/>
                    <a:pt x="858" y="1239"/>
                  </a:cubicBezTo>
                  <a:lnTo>
                    <a:pt x="858" y="596"/>
                  </a:lnTo>
                  <a:cubicBezTo>
                    <a:pt x="954" y="643"/>
                    <a:pt x="977" y="667"/>
                    <a:pt x="977" y="667"/>
                  </a:cubicBezTo>
                  <a:cubicBezTo>
                    <a:pt x="1013" y="691"/>
                    <a:pt x="1049" y="703"/>
                    <a:pt x="1084" y="703"/>
                  </a:cubicBezTo>
                  <a:cubicBezTo>
                    <a:pt x="1120" y="703"/>
                    <a:pt x="1156" y="691"/>
                    <a:pt x="1192" y="667"/>
                  </a:cubicBezTo>
                  <a:cubicBezTo>
                    <a:pt x="1239" y="596"/>
                    <a:pt x="1239" y="524"/>
                    <a:pt x="1215" y="453"/>
                  </a:cubicBezTo>
                  <a:cubicBezTo>
                    <a:pt x="1168" y="405"/>
                    <a:pt x="1049" y="310"/>
                    <a:pt x="858" y="286"/>
                  </a:cubicBezTo>
                  <a:lnTo>
                    <a:pt x="858" y="167"/>
                  </a:lnTo>
                  <a:cubicBezTo>
                    <a:pt x="858" y="72"/>
                    <a:pt x="811" y="0"/>
                    <a:pt x="715" y="0"/>
                  </a:cubicBezTo>
                  <a:close/>
                </a:path>
              </a:pathLst>
            </a:custGeom>
            <a:solidFill>
              <a:srgbClr val="7E93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21332;p94">
              <a:extLst>
                <a:ext uri="{FF2B5EF4-FFF2-40B4-BE49-F238E27FC236}">
                  <a16:creationId xmlns:a16="http://schemas.microsoft.com/office/drawing/2014/main" id="{4CFC95D9-7317-B6AA-98CB-F0894FAFEA6E}"/>
                </a:ext>
              </a:extLst>
            </p:cNvPr>
            <p:cNvSpPr/>
            <p:nvPr/>
          </p:nvSpPr>
          <p:spPr>
            <a:xfrm>
              <a:off x="7847075" y="3074510"/>
              <a:ext cx="23910" cy="92503"/>
            </a:xfrm>
            <a:custGeom>
              <a:avLst/>
              <a:gdLst/>
              <a:ahLst/>
              <a:cxnLst/>
              <a:rect l="l" t="t" r="r" b="b"/>
              <a:pathLst>
                <a:path w="739" h="2859" extrusionOk="0">
                  <a:moveTo>
                    <a:pt x="143" y="1596"/>
                  </a:moveTo>
                  <a:cubicBezTo>
                    <a:pt x="381" y="1668"/>
                    <a:pt x="357" y="1882"/>
                    <a:pt x="357" y="1953"/>
                  </a:cubicBezTo>
                  <a:cubicBezTo>
                    <a:pt x="334" y="2072"/>
                    <a:pt x="262" y="2191"/>
                    <a:pt x="143" y="2239"/>
                  </a:cubicBezTo>
                  <a:lnTo>
                    <a:pt x="143" y="1596"/>
                  </a:lnTo>
                  <a:close/>
                  <a:moveTo>
                    <a:pt x="0" y="1"/>
                  </a:moveTo>
                  <a:lnTo>
                    <a:pt x="0" y="2858"/>
                  </a:lnTo>
                  <a:cubicBezTo>
                    <a:pt x="95" y="2858"/>
                    <a:pt x="143" y="2763"/>
                    <a:pt x="143" y="2715"/>
                  </a:cubicBezTo>
                  <a:lnTo>
                    <a:pt x="143" y="2572"/>
                  </a:lnTo>
                  <a:cubicBezTo>
                    <a:pt x="453" y="2501"/>
                    <a:pt x="667" y="2239"/>
                    <a:pt x="691" y="2001"/>
                  </a:cubicBezTo>
                  <a:cubicBezTo>
                    <a:pt x="738" y="1668"/>
                    <a:pt x="572" y="1382"/>
                    <a:pt x="238" y="1287"/>
                  </a:cubicBezTo>
                  <a:cubicBezTo>
                    <a:pt x="215" y="1287"/>
                    <a:pt x="191" y="1263"/>
                    <a:pt x="119" y="1263"/>
                  </a:cubicBezTo>
                  <a:lnTo>
                    <a:pt x="119" y="620"/>
                  </a:lnTo>
                  <a:cubicBezTo>
                    <a:pt x="215" y="667"/>
                    <a:pt x="238" y="691"/>
                    <a:pt x="238" y="691"/>
                  </a:cubicBezTo>
                  <a:cubicBezTo>
                    <a:pt x="274" y="715"/>
                    <a:pt x="310" y="727"/>
                    <a:pt x="348" y="727"/>
                  </a:cubicBezTo>
                  <a:cubicBezTo>
                    <a:pt x="387" y="727"/>
                    <a:pt x="429" y="715"/>
                    <a:pt x="476" y="691"/>
                  </a:cubicBezTo>
                  <a:cubicBezTo>
                    <a:pt x="548" y="620"/>
                    <a:pt x="548" y="548"/>
                    <a:pt x="500" y="453"/>
                  </a:cubicBezTo>
                  <a:cubicBezTo>
                    <a:pt x="453" y="382"/>
                    <a:pt x="334" y="310"/>
                    <a:pt x="143" y="263"/>
                  </a:cubicBezTo>
                  <a:lnTo>
                    <a:pt x="143" y="143"/>
                  </a:lnTo>
                  <a:cubicBezTo>
                    <a:pt x="143" y="72"/>
                    <a:pt x="95" y="1"/>
                    <a:pt x="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21333;p94">
              <a:extLst>
                <a:ext uri="{FF2B5EF4-FFF2-40B4-BE49-F238E27FC236}">
                  <a16:creationId xmlns:a16="http://schemas.microsoft.com/office/drawing/2014/main" id="{439B6C59-1215-040F-EAF6-A107BF30DCB3}"/>
                </a:ext>
              </a:extLst>
            </p:cNvPr>
            <p:cNvSpPr/>
            <p:nvPr/>
          </p:nvSpPr>
          <p:spPr>
            <a:xfrm>
              <a:off x="7897160" y="3247088"/>
              <a:ext cx="88620" cy="142588"/>
            </a:xfrm>
            <a:custGeom>
              <a:avLst/>
              <a:gdLst/>
              <a:ahLst/>
              <a:cxnLst/>
              <a:rect l="l" t="t" r="r" b="b"/>
              <a:pathLst>
                <a:path w="2739" h="4407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4073"/>
                  </a:lnTo>
                  <a:cubicBezTo>
                    <a:pt x="0" y="4264"/>
                    <a:pt x="143" y="4407"/>
                    <a:pt x="334" y="4407"/>
                  </a:cubicBezTo>
                  <a:lnTo>
                    <a:pt x="2405" y="4407"/>
                  </a:lnTo>
                  <a:cubicBezTo>
                    <a:pt x="2596" y="4407"/>
                    <a:pt x="2739" y="4264"/>
                    <a:pt x="2739" y="4073"/>
                  </a:cubicBezTo>
                  <a:lnTo>
                    <a:pt x="2739" y="334"/>
                  </a:lnTo>
                  <a:cubicBezTo>
                    <a:pt x="2739" y="144"/>
                    <a:pt x="2596" y="1"/>
                    <a:pt x="2405" y="1"/>
                  </a:cubicBezTo>
                  <a:close/>
                </a:path>
              </a:pathLst>
            </a:custGeom>
            <a:solidFill>
              <a:srgbClr val="BD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21334;p94">
              <a:extLst>
                <a:ext uri="{FF2B5EF4-FFF2-40B4-BE49-F238E27FC236}">
                  <a16:creationId xmlns:a16="http://schemas.microsoft.com/office/drawing/2014/main" id="{6AF87F78-560A-21C3-CAB5-9E500D8413B6}"/>
                </a:ext>
              </a:extLst>
            </p:cNvPr>
            <p:cNvSpPr/>
            <p:nvPr/>
          </p:nvSpPr>
          <p:spPr>
            <a:xfrm>
              <a:off x="8026578" y="3205481"/>
              <a:ext cx="88653" cy="184197"/>
            </a:xfrm>
            <a:custGeom>
              <a:avLst/>
              <a:gdLst/>
              <a:ahLst/>
              <a:cxnLst/>
              <a:rect l="l" t="t" r="r" b="b"/>
              <a:pathLst>
                <a:path w="2740" h="5693" extrusionOk="0">
                  <a:moveTo>
                    <a:pt x="311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5359"/>
                  </a:lnTo>
                  <a:cubicBezTo>
                    <a:pt x="1" y="5550"/>
                    <a:pt x="144" y="5693"/>
                    <a:pt x="311" y="5693"/>
                  </a:cubicBezTo>
                  <a:lnTo>
                    <a:pt x="2406" y="5693"/>
                  </a:lnTo>
                  <a:cubicBezTo>
                    <a:pt x="2549" y="5693"/>
                    <a:pt x="2692" y="5550"/>
                    <a:pt x="2740" y="5359"/>
                  </a:cubicBezTo>
                  <a:lnTo>
                    <a:pt x="2740" y="334"/>
                  </a:lnTo>
                  <a:cubicBezTo>
                    <a:pt x="2740" y="144"/>
                    <a:pt x="2573" y="1"/>
                    <a:pt x="2406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21335;p94">
              <a:extLst>
                <a:ext uri="{FF2B5EF4-FFF2-40B4-BE49-F238E27FC236}">
                  <a16:creationId xmlns:a16="http://schemas.microsoft.com/office/drawing/2014/main" id="{01914FE0-52BC-12CD-94AA-7951606AC21E}"/>
                </a:ext>
              </a:extLst>
            </p:cNvPr>
            <p:cNvSpPr/>
            <p:nvPr/>
          </p:nvSpPr>
          <p:spPr>
            <a:xfrm>
              <a:off x="7769230" y="3287176"/>
              <a:ext cx="88653" cy="102501"/>
            </a:xfrm>
            <a:custGeom>
              <a:avLst/>
              <a:gdLst/>
              <a:ahLst/>
              <a:cxnLst/>
              <a:rect l="l" t="t" r="r" b="b"/>
              <a:pathLst>
                <a:path w="2740" h="3168" extrusionOk="0">
                  <a:moveTo>
                    <a:pt x="334" y="0"/>
                  </a:moveTo>
                  <a:cubicBezTo>
                    <a:pt x="144" y="0"/>
                    <a:pt x="1" y="167"/>
                    <a:pt x="1" y="334"/>
                  </a:cubicBezTo>
                  <a:lnTo>
                    <a:pt x="1" y="2834"/>
                  </a:lnTo>
                  <a:cubicBezTo>
                    <a:pt x="1" y="3025"/>
                    <a:pt x="144" y="3168"/>
                    <a:pt x="334" y="3168"/>
                  </a:cubicBezTo>
                  <a:lnTo>
                    <a:pt x="2406" y="3168"/>
                  </a:lnTo>
                  <a:cubicBezTo>
                    <a:pt x="2597" y="3168"/>
                    <a:pt x="2716" y="3025"/>
                    <a:pt x="2740" y="2834"/>
                  </a:cubicBezTo>
                  <a:lnTo>
                    <a:pt x="2740" y="334"/>
                  </a:lnTo>
                  <a:cubicBezTo>
                    <a:pt x="2740" y="167"/>
                    <a:pt x="2597" y="0"/>
                    <a:pt x="2406" y="0"/>
                  </a:cubicBezTo>
                  <a:close/>
                </a:path>
              </a:pathLst>
            </a:custGeom>
            <a:solidFill>
              <a:srgbClr val="BC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21336;p94">
              <a:extLst>
                <a:ext uri="{FF2B5EF4-FFF2-40B4-BE49-F238E27FC236}">
                  <a16:creationId xmlns:a16="http://schemas.microsoft.com/office/drawing/2014/main" id="{56D7AF29-C130-C5C2-B367-C381C5257C99}"/>
                </a:ext>
              </a:extLst>
            </p:cNvPr>
            <p:cNvSpPr/>
            <p:nvPr/>
          </p:nvSpPr>
          <p:spPr>
            <a:xfrm>
              <a:off x="7770006" y="3042932"/>
              <a:ext cx="345228" cy="208819"/>
            </a:xfrm>
            <a:custGeom>
              <a:avLst/>
              <a:gdLst/>
              <a:ahLst/>
              <a:cxnLst/>
              <a:rect l="l" t="t" r="r" b="b"/>
              <a:pathLst>
                <a:path w="10670" h="6454" extrusionOk="0">
                  <a:moveTo>
                    <a:pt x="8645" y="0"/>
                  </a:moveTo>
                  <a:cubicBezTo>
                    <a:pt x="8550" y="0"/>
                    <a:pt x="8455" y="48"/>
                    <a:pt x="8407" y="143"/>
                  </a:cubicBezTo>
                  <a:cubicBezTo>
                    <a:pt x="8241" y="381"/>
                    <a:pt x="8431" y="619"/>
                    <a:pt x="8669" y="619"/>
                  </a:cubicBezTo>
                  <a:lnTo>
                    <a:pt x="9527" y="619"/>
                  </a:lnTo>
                  <a:lnTo>
                    <a:pt x="9122" y="1048"/>
                  </a:lnTo>
                  <a:cubicBezTo>
                    <a:pt x="7240" y="2882"/>
                    <a:pt x="4383" y="5692"/>
                    <a:pt x="310" y="5835"/>
                  </a:cubicBezTo>
                  <a:cubicBezTo>
                    <a:pt x="120" y="5835"/>
                    <a:pt x="1" y="5978"/>
                    <a:pt x="1" y="6168"/>
                  </a:cubicBezTo>
                  <a:cubicBezTo>
                    <a:pt x="1" y="6335"/>
                    <a:pt x="144" y="6454"/>
                    <a:pt x="334" y="6454"/>
                  </a:cubicBezTo>
                  <a:cubicBezTo>
                    <a:pt x="4668" y="6287"/>
                    <a:pt x="7621" y="3406"/>
                    <a:pt x="9550" y="1500"/>
                  </a:cubicBezTo>
                  <a:cubicBezTo>
                    <a:pt x="9717" y="1334"/>
                    <a:pt x="9884" y="1167"/>
                    <a:pt x="10027" y="1048"/>
                  </a:cubicBezTo>
                  <a:lnTo>
                    <a:pt x="10027" y="2024"/>
                  </a:lnTo>
                  <a:cubicBezTo>
                    <a:pt x="10027" y="2120"/>
                    <a:pt x="10098" y="2215"/>
                    <a:pt x="10193" y="2263"/>
                  </a:cubicBezTo>
                  <a:cubicBezTo>
                    <a:pt x="10254" y="2299"/>
                    <a:pt x="10315" y="2315"/>
                    <a:pt x="10372" y="2315"/>
                  </a:cubicBezTo>
                  <a:cubicBezTo>
                    <a:pt x="10538" y="2315"/>
                    <a:pt x="10670" y="2178"/>
                    <a:pt x="10670" y="2001"/>
                  </a:cubicBezTo>
                  <a:lnTo>
                    <a:pt x="10670" y="334"/>
                  </a:lnTo>
                  <a:cubicBezTo>
                    <a:pt x="10622" y="143"/>
                    <a:pt x="10479" y="0"/>
                    <a:pt x="1033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21337;p94">
              <a:extLst>
                <a:ext uri="{FF2B5EF4-FFF2-40B4-BE49-F238E27FC236}">
                  <a16:creationId xmlns:a16="http://schemas.microsoft.com/office/drawing/2014/main" id="{BA3136D4-F20F-6BFF-01CC-AA63DE7A9E22}"/>
                </a:ext>
              </a:extLst>
            </p:cNvPr>
            <p:cNvSpPr/>
            <p:nvPr/>
          </p:nvSpPr>
          <p:spPr>
            <a:xfrm>
              <a:off x="7941842" y="3042932"/>
              <a:ext cx="171837" cy="159510"/>
            </a:xfrm>
            <a:custGeom>
              <a:avLst/>
              <a:gdLst/>
              <a:ahLst/>
              <a:cxnLst/>
              <a:rect l="l" t="t" r="r" b="b"/>
              <a:pathLst>
                <a:path w="5311" h="4930" extrusionOk="0">
                  <a:moveTo>
                    <a:pt x="3358" y="0"/>
                  </a:moveTo>
                  <a:cubicBezTo>
                    <a:pt x="3215" y="0"/>
                    <a:pt x="3049" y="119"/>
                    <a:pt x="3025" y="262"/>
                  </a:cubicBezTo>
                  <a:cubicBezTo>
                    <a:pt x="3001" y="453"/>
                    <a:pt x="3144" y="619"/>
                    <a:pt x="3334" y="619"/>
                  </a:cubicBezTo>
                  <a:lnTo>
                    <a:pt x="4192" y="619"/>
                  </a:lnTo>
                  <a:lnTo>
                    <a:pt x="3763" y="1048"/>
                  </a:lnTo>
                  <a:cubicBezTo>
                    <a:pt x="2787" y="2001"/>
                    <a:pt x="1548" y="3239"/>
                    <a:pt x="0" y="4191"/>
                  </a:cubicBezTo>
                  <a:lnTo>
                    <a:pt x="0" y="4930"/>
                  </a:lnTo>
                  <a:cubicBezTo>
                    <a:pt x="1739" y="3906"/>
                    <a:pt x="3144" y="2548"/>
                    <a:pt x="4216" y="1477"/>
                  </a:cubicBezTo>
                  <a:cubicBezTo>
                    <a:pt x="4358" y="1334"/>
                    <a:pt x="4549" y="1167"/>
                    <a:pt x="4692" y="1048"/>
                  </a:cubicBezTo>
                  <a:lnTo>
                    <a:pt x="4692" y="2001"/>
                  </a:lnTo>
                  <a:cubicBezTo>
                    <a:pt x="4692" y="2143"/>
                    <a:pt x="4811" y="2286"/>
                    <a:pt x="4954" y="2310"/>
                  </a:cubicBezTo>
                  <a:cubicBezTo>
                    <a:pt x="4976" y="2316"/>
                    <a:pt x="4998" y="2318"/>
                    <a:pt x="5020" y="2318"/>
                  </a:cubicBezTo>
                  <a:cubicBezTo>
                    <a:pt x="5181" y="2318"/>
                    <a:pt x="5311" y="2171"/>
                    <a:pt x="5311" y="2024"/>
                  </a:cubicBezTo>
                  <a:lnTo>
                    <a:pt x="5311" y="357"/>
                  </a:lnTo>
                  <a:cubicBezTo>
                    <a:pt x="5311" y="143"/>
                    <a:pt x="5168" y="0"/>
                    <a:pt x="5025" y="0"/>
                  </a:cubicBezTo>
                  <a:close/>
                </a:path>
              </a:pathLst>
            </a:custGeom>
            <a:solidFill>
              <a:srgbClr val="E0E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21338;p94">
              <a:extLst>
                <a:ext uri="{FF2B5EF4-FFF2-40B4-BE49-F238E27FC236}">
                  <a16:creationId xmlns:a16="http://schemas.microsoft.com/office/drawing/2014/main" id="{2643EE9C-1256-D3DF-2F3B-2CA9DC403D79}"/>
                </a:ext>
              </a:extLst>
            </p:cNvPr>
            <p:cNvSpPr/>
            <p:nvPr/>
          </p:nvSpPr>
          <p:spPr>
            <a:xfrm>
              <a:off x="7941842" y="3247088"/>
              <a:ext cx="43938" cy="141812"/>
            </a:xfrm>
            <a:custGeom>
              <a:avLst/>
              <a:gdLst/>
              <a:ahLst/>
              <a:cxnLst/>
              <a:rect l="l" t="t" r="r" b="b"/>
              <a:pathLst>
                <a:path w="1358" h="4383" extrusionOk="0">
                  <a:moveTo>
                    <a:pt x="0" y="1"/>
                  </a:moveTo>
                  <a:lnTo>
                    <a:pt x="0" y="4383"/>
                  </a:lnTo>
                  <a:lnTo>
                    <a:pt x="1024" y="4383"/>
                  </a:lnTo>
                  <a:cubicBezTo>
                    <a:pt x="1215" y="4383"/>
                    <a:pt x="1358" y="4240"/>
                    <a:pt x="1358" y="4049"/>
                  </a:cubicBezTo>
                  <a:lnTo>
                    <a:pt x="1358" y="311"/>
                  </a:lnTo>
                  <a:cubicBezTo>
                    <a:pt x="1358" y="144"/>
                    <a:pt x="1215" y="1"/>
                    <a:pt x="1024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528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45E6390-2F53-A9EA-7741-7F75CBE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Orders Returned</a:t>
            </a:r>
            <a:br>
              <a:rPr lang="en-IN" dirty="0"/>
            </a:br>
            <a:r>
              <a:rPr lang="en-IN" sz="1400" dirty="0"/>
              <a:t>Studs are the most frequently returned product in the catalogue</a:t>
            </a: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8C02D4A-763C-2691-6E07-5BB78AD8B0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419539"/>
              </p:ext>
            </p:extLst>
          </p:nvPr>
        </p:nvGraphicFramePr>
        <p:xfrm>
          <a:off x="5965371" y="1383846"/>
          <a:ext cx="2588398" cy="247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AB44C9-E18E-D566-02A6-6712521051C5}"/>
              </a:ext>
            </a:extLst>
          </p:cNvPr>
          <p:cNvSpPr/>
          <p:nvPr/>
        </p:nvSpPr>
        <p:spPr>
          <a:xfrm>
            <a:off x="594731" y="3971109"/>
            <a:ext cx="5806069" cy="9927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The total orders show a healthy uptick in the initial weeks similar to what is also reported by the sales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The last week has the highest return percentage which might be due to buyers returning defective products bought earlier as well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60E0BCA-CF96-B544-956A-8F645CE23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271840"/>
              </p:ext>
            </p:extLst>
          </p:nvPr>
        </p:nvGraphicFramePr>
        <p:xfrm>
          <a:off x="370114" y="1383844"/>
          <a:ext cx="5366657" cy="2587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Google Shape;21366;p94">
            <a:extLst>
              <a:ext uri="{FF2B5EF4-FFF2-40B4-BE49-F238E27FC236}">
                <a16:creationId xmlns:a16="http://schemas.microsoft.com/office/drawing/2014/main" id="{E4059822-42CA-883E-B307-6D1F6B1BFE15}"/>
              </a:ext>
            </a:extLst>
          </p:cNvPr>
          <p:cNvGrpSpPr/>
          <p:nvPr/>
        </p:nvGrpSpPr>
        <p:grpSpPr>
          <a:xfrm>
            <a:off x="303856" y="511173"/>
            <a:ext cx="376821" cy="459740"/>
            <a:chOff x="6290624" y="3596904"/>
            <a:chExt cx="304394" cy="346778"/>
          </a:xfrm>
        </p:grpSpPr>
        <p:sp>
          <p:nvSpPr>
            <p:cNvPr id="19" name="Google Shape;21367;p94">
              <a:extLst>
                <a:ext uri="{FF2B5EF4-FFF2-40B4-BE49-F238E27FC236}">
                  <a16:creationId xmlns:a16="http://schemas.microsoft.com/office/drawing/2014/main" id="{2E039801-B8CC-DE36-5A96-E8701F7EF748}"/>
                </a:ext>
              </a:extLst>
            </p:cNvPr>
            <p:cNvSpPr/>
            <p:nvPr/>
          </p:nvSpPr>
          <p:spPr>
            <a:xfrm>
              <a:off x="6455536" y="3607711"/>
              <a:ext cx="20060" cy="220467"/>
            </a:xfrm>
            <a:custGeom>
              <a:avLst/>
              <a:gdLst/>
              <a:ahLst/>
              <a:cxnLst/>
              <a:rect l="l" t="t" r="r" b="b"/>
              <a:pathLst>
                <a:path w="620" h="6814" extrusionOk="0">
                  <a:moveTo>
                    <a:pt x="0" y="0"/>
                  </a:moveTo>
                  <a:lnTo>
                    <a:pt x="0" y="6501"/>
                  </a:lnTo>
                  <a:cubicBezTo>
                    <a:pt x="0" y="6678"/>
                    <a:pt x="143" y="6814"/>
                    <a:pt x="316" y="6814"/>
                  </a:cubicBezTo>
                  <a:cubicBezTo>
                    <a:pt x="330" y="6814"/>
                    <a:pt x="343" y="6813"/>
                    <a:pt x="357" y="6811"/>
                  </a:cubicBezTo>
                  <a:cubicBezTo>
                    <a:pt x="500" y="6763"/>
                    <a:pt x="619" y="6620"/>
                    <a:pt x="619" y="6478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4A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21368;p94">
              <a:extLst>
                <a:ext uri="{FF2B5EF4-FFF2-40B4-BE49-F238E27FC236}">
                  <a16:creationId xmlns:a16="http://schemas.microsoft.com/office/drawing/2014/main" id="{624CE43D-75DA-3470-9386-9D2BB27C75C4}"/>
                </a:ext>
              </a:extLst>
            </p:cNvPr>
            <p:cNvSpPr/>
            <p:nvPr/>
          </p:nvSpPr>
          <p:spPr>
            <a:xfrm>
              <a:off x="6455536" y="3596904"/>
              <a:ext cx="139482" cy="100203"/>
            </a:xfrm>
            <a:custGeom>
              <a:avLst/>
              <a:gdLst/>
              <a:ahLst/>
              <a:cxnLst/>
              <a:rect l="l" t="t" r="r" b="b"/>
              <a:pathLst>
                <a:path w="4311" h="3097" extrusionOk="0">
                  <a:moveTo>
                    <a:pt x="286" y="1"/>
                  </a:moveTo>
                  <a:cubicBezTo>
                    <a:pt x="143" y="1"/>
                    <a:pt x="0" y="120"/>
                    <a:pt x="0" y="263"/>
                  </a:cubicBezTo>
                  <a:lnTo>
                    <a:pt x="0" y="3097"/>
                  </a:lnTo>
                  <a:lnTo>
                    <a:pt x="3953" y="3097"/>
                  </a:lnTo>
                  <a:cubicBezTo>
                    <a:pt x="4073" y="3097"/>
                    <a:pt x="4215" y="3025"/>
                    <a:pt x="4263" y="2882"/>
                  </a:cubicBezTo>
                  <a:cubicBezTo>
                    <a:pt x="4287" y="2787"/>
                    <a:pt x="4287" y="2716"/>
                    <a:pt x="4215" y="2620"/>
                  </a:cubicBezTo>
                  <a:lnTo>
                    <a:pt x="3501" y="1549"/>
                  </a:lnTo>
                  <a:lnTo>
                    <a:pt x="4215" y="477"/>
                  </a:lnTo>
                  <a:cubicBezTo>
                    <a:pt x="4311" y="358"/>
                    <a:pt x="4287" y="215"/>
                    <a:pt x="4192" y="96"/>
                  </a:cubicBezTo>
                  <a:cubicBezTo>
                    <a:pt x="4144" y="24"/>
                    <a:pt x="4049" y="1"/>
                    <a:pt x="3953" y="1"/>
                  </a:cubicBezTo>
                  <a:close/>
                </a:path>
              </a:pathLst>
            </a:custGeom>
            <a:solidFill>
              <a:srgbClr val="BC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21369;p94">
              <a:extLst>
                <a:ext uri="{FF2B5EF4-FFF2-40B4-BE49-F238E27FC236}">
                  <a16:creationId xmlns:a16="http://schemas.microsoft.com/office/drawing/2014/main" id="{CE0E78C8-0B86-B907-7C4D-4B988EA78B7E}"/>
                </a:ext>
              </a:extLst>
            </p:cNvPr>
            <p:cNvSpPr/>
            <p:nvPr/>
          </p:nvSpPr>
          <p:spPr>
            <a:xfrm>
              <a:off x="6455536" y="3646989"/>
              <a:ext cx="138706" cy="50894"/>
            </a:xfrm>
            <a:custGeom>
              <a:avLst/>
              <a:gdLst/>
              <a:ahLst/>
              <a:cxnLst/>
              <a:rect l="l" t="t" r="r" b="b"/>
              <a:pathLst>
                <a:path w="4287" h="1573" extrusionOk="0">
                  <a:moveTo>
                    <a:pt x="0" y="1"/>
                  </a:moveTo>
                  <a:lnTo>
                    <a:pt x="0" y="1572"/>
                  </a:lnTo>
                  <a:lnTo>
                    <a:pt x="3953" y="1572"/>
                  </a:lnTo>
                  <a:cubicBezTo>
                    <a:pt x="4096" y="1572"/>
                    <a:pt x="4215" y="1477"/>
                    <a:pt x="4263" y="1358"/>
                  </a:cubicBezTo>
                  <a:cubicBezTo>
                    <a:pt x="4287" y="1239"/>
                    <a:pt x="4287" y="1168"/>
                    <a:pt x="4215" y="1072"/>
                  </a:cubicBezTo>
                  <a:lnTo>
                    <a:pt x="3501" y="1"/>
                  </a:lnTo>
                  <a:close/>
                </a:path>
              </a:pathLst>
            </a:custGeom>
            <a:solidFill>
              <a:srgbClr val="ACB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21370;p94">
              <a:extLst>
                <a:ext uri="{FF2B5EF4-FFF2-40B4-BE49-F238E27FC236}">
                  <a16:creationId xmlns:a16="http://schemas.microsoft.com/office/drawing/2014/main" id="{EDE9C3DD-4C4C-5871-B493-1CF5E94F2E5D}"/>
                </a:ext>
              </a:extLst>
            </p:cNvPr>
            <p:cNvSpPr/>
            <p:nvPr/>
          </p:nvSpPr>
          <p:spPr>
            <a:xfrm>
              <a:off x="6290624" y="3808017"/>
              <a:ext cx="177273" cy="135665"/>
            </a:xfrm>
            <a:custGeom>
              <a:avLst/>
              <a:gdLst/>
              <a:ahLst/>
              <a:cxnLst/>
              <a:rect l="l" t="t" r="r" b="b"/>
              <a:pathLst>
                <a:path w="5479" h="4193" extrusionOk="0">
                  <a:moveTo>
                    <a:pt x="2216" y="1"/>
                  </a:moveTo>
                  <a:cubicBezTo>
                    <a:pt x="977" y="1"/>
                    <a:pt x="1" y="977"/>
                    <a:pt x="1" y="2192"/>
                  </a:cubicBezTo>
                  <a:lnTo>
                    <a:pt x="1" y="3859"/>
                  </a:lnTo>
                  <a:cubicBezTo>
                    <a:pt x="1" y="4049"/>
                    <a:pt x="144" y="4192"/>
                    <a:pt x="334" y="4192"/>
                  </a:cubicBezTo>
                  <a:lnTo>
                    <a:pt x="4073" y="4192"/>
                  </a:lnTo>
                  <a:cubicBezTo>
                    <a:pt x="4264" y="4192"/>
                    <a:pt x="4407" y="4049"/>
                    <a:pt x="4407" y="3859"/>
                  </a:cubicBezTo>
                  <a:lnTo>
                    <a:pt x="4407" y="2192"/>
                  </a:lnTo>
                  <a:cubicBezTo>
                    <a:pt x="4407" y="1858"/>
                    <a:pt x="4311" y="1549"/>
                    <a:pt x="4192" y="1239"/>
                  </a:cubicBezTo>
                  <a:lnTo>
                    <a:pt x="5145" y="1239"/>
                  </a:lnTo>
                  <a:lnTo>
                    <a:pt x="5478" y="906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21371;p94">
              <a:extLst>
                <a:ext uri="{FF2B5EF4-FFF2-40B4-BE49-F238E27FC236}">
                  <a16:creationId xmlns:a16="http://schemas.microsoft.com/office/drawing/2014/main" id="{146EB0B2-6D84-2110-5AFD-2C06C44B1C6E}"/>
                </a:ext>
              </a:extLst>
            </p:cNvPr>
            <p:cNvSpPr/>
            <p:nvPr/>
          </p:nvSpPr>
          <p:spPr>
            <a:xfrm>
              <a:off x="6362290" y="3805719"/>
              <a:ext cx="104830" cy="137185"/>
            </a:xfrm>
            <a:custGeom>
              <a:avLst/>
              <a:gdLst/>
              <a:ahLst/>
              <a:cxnLst/>
              <a:rect l="l" t="t" r="r" b="b"/>
              <a:pathLst>
                <a:path w="3240" h="4240" extrusionOk="0">
                  <a:moveTo>
                    <a:pt x="1" y="0"/>
                  </a:moveTo>
                  <a:lnTo>
                    <a:pt x="1" y="4168"/>
                  </a:lnTo>
                  <a:lnTo>
                    <a:pt x="1834" y="4168"/>
                  </a:lnTo>
                  <a:lnTo>
                    <a:pt x="1834" y="4239"/>
                  </a:lnTo>
                  <a:cubicBezTo>
                    <a:pt x="2025" y="4239"/>
                    <a:pt x="2168" y="4073"/>
                    <a:pt x="2168" y="3906"/>
                  </a:cubicBezTo>
                  <a:lnTo>
                    <a:pt x="2168" y="2239"/>
                  </a:lnTo>
                  <a:cubicBezTo>
                    <a:pt x="2168" y="1906"/>
                    <a:pt x="2073" y="1572"/>
                    <a:pt x="1953" y="1286"/>
                  </a:cubicBezTo>
                  <a:lnTo>
                    <a:pt x="2906" y="1286"/>
                  </a:lnTo>
                  <a:lnTo>
                    <a:pt x="3239" y="953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21372;p94">
              <a:extLst>
                <a:ext uri="{FF2B5EF4-FFF2-40B4-BE49-F238E27FC236}">
                  <a16:creationId xmlns:a16="http://schemas.microsoft.com/office/drawing/2014/main" id="{47350DC1-E4F4-410B-1B9A-D8A95CCC6078}"/>
                </a:ext>
              </a:extLst>
            </p:cNvPr>
            <p:cNvSpPr/>
            <p:nvPr/>
          </p:nvSpPr>
          <p:spPr>
            <a:xfrm>
              <a:off x="6455536" y="3808017"/>
              <a:ext cx="30834" cy="40120"/>
            </a:xfrm>
            <a:custGeom>
              <a:avLst/>
              <a:gdLst/>
              <a:ahLst/>
              <a:cxnLst/>
              <a:rect l="l" t="t" r="r" b="b"/>
              <a:pathLst>
                <a:path w="953" h="1240" extrusionOk="0">
                  <a:moveTo>
                    <a:pt x="0" y="1"/>
                  </a:moveTo>
                  <a:lnTo>
                    <a:pt x="0" y="1239"/>
                  </a:lnTo>
                  <a:lnTo>
                    <a:pt x="286" y="1239"/>
                  </a:lnTo>
                  <a:cubicBezTo>
                    <a:pt x="643" y="1239"/>
                    <a:pt x="953" y="953"/>
                    <a:pt x="929" y="549"/>
                  </a:cubicBezTo>
                  <a:cubicBezTo>
                    <a:pt x="881" y="239"/>
                    <a:pt x="619" y="1"/>
                    <a:pt x="286" y="1"/>
                  </a:cubicBezTo>
                  <a:close/>
                </a:path>
              </a:pathLst>
            </a:custGeom>
            <a:solidFill>
              <a:srgbClr val="E5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21373;p94">
              <a:extLst>
                <a:ext uri="{FF2B5EF4-FFF2-40B4-BE49-F238E27FC236}">
                  <a16:creationId xmlns:a16="http://schemas.microsoft.com/office/drawing/2014/main" id="{27D9BB19-7A28-655A-80F9-29282757B742}"/>
                </a:ext>
              </a:extLst>
            </p:cNvPr>
            <p:cNvSpPr/>
            <p:nvPr/>
          </p:nvSpPr>
          <p:spPr>
            <a:xfrm>
              <a:off x="6313758" y="3733278"/>
              <a:ext cx="94800" cy="94800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53" y="1"/>
                  </a:moveTo>
                  <a:cubicBezTo>
                    <a:pt x="667" y="1"/>
                    <a:pt x="0" y="668"/>
                    <a:pt x="0" y="1477"/>
                  </a:cubicBezTo>
                  <a:cubicBezTo>
                    <a:pt x="0" y="2263"/>
                    <a:pt x="667" y="2930"/>
                    <a:pt x="1453" y="2930"/>
                  </a:cubicBezTo>
                  <a:cubicBezTo>
                    <a:pt x="2263" y="2930"/>
                    <a:pt x="2930" y="2263"/>
                    <a:pt x="2930" y="1477"/>
                  </a:cubicBezTo>
                  <a:cubicBezTo>
                    <a:pt x="2930" y="668"/>
                    <a:pt x="2263" y="1"/>
                    <a:pt x="1453" y="1"/>
                  </a:cubicBezTo>
                  <a:close/>
                </a:path>
              </a:pathLst>
            </a:cu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21374;p94">
              <a:extLst>
                <a:ext uri="{FF2B5EF4-FFF2-40B4-BE49-F238E27FC236}">
                  <a16:creationId xmlns:a16="http://schemas.microsoft.com/office/drawing/2014/main" id="{B0AF81F7-17AE-1D8E-DD44-4A21BE56AFA8}"/>
                </a:ext>
              </a:extLst>
            </p:cNvPr>
            <p:cNvSpPr/>
            <p:nvPr/>
          </p:nvSpPr>
          <p:spPr>
            <a:xfrm>
              <a:off x="6360769" y="3733278"/>
              <a:ext cx="47788" cy="94800"/>
            </a:xfrm>
            <a:custGeom>
              <a:avLst/>
              <a:gdLst/>
              <a:ahLst/>
              <a:cxnLst/>
              <a:rect l="l" t="t" r="r" b="b"/>
              <a:pathLst>
                <a:path w="1477" h="2930" extrusionOk="0">
                  <a:moveTo>
                    <a:pt x="0" y="1"/>
                  </a:moveTo>
                  <a:lnTo>
                    <a:pt x="0" y="2930"/>
                  </a:lnTo>
                  <a:cubicBezTo>
                    <a:pt x="810" y="2930"/>
                    <a:pt x="1477" y="2263"/>
                    <a:pt x="1477" y="1477"/>
                  </a:cubicBezTo>
                  <a:cubicBezTo>
                    <a:pt x="1477" y="668"/>
                    <a:pt x="810" y="1"/>
                    <a:pt x="0" y="1"/>
                  </a:cubicBezTo>
                  <a:close/>
                </a:path>
              </a:pathLst>
            </a:custGeom>
            <a:solidFill>
              <a:srgbClr val="E5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586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65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Salesmen Performance</a:t>
            </a:r>
            <a:endParaRPr/>
          </a:p>
        </p:txBody>
      </p:sp>
      <p:grpSp>
        <p:nvGrpSpPr>
          <p:cNvPr id="2" name="Google Shape;1064;p44">
            <a:extLst>
              <a:ext uri="{FF2B5EF4-FFF2-40B4-BE49-F238E27FC236}">
                <a16:creationId xmlns:a16="http://schemas.microsoft.com/office/drawing/2014/main" id="{C0FB9B4A-730D-CB90-B7C3-DECB8518E55D}"/>
              </a:ext>
            </a:extLst>
          </p:cNvPr>
          <p:cNvGrpSpPr/>
          <p:nvPr/>
        </p:nvGrpSpPr>
        <p:grpSpPr>
          <a:xfrm>
            <a:off x="-208095" y="892105"/>
            <a:ext cx="3954972" cy="3471817"/>
            <a:chOff x="10694825" y="267300"/>
            <a:chExt cx="2943200" cy="2423025"/>
          </a:xfrm>
        </p:grpSpPr>
        <p:sp>
          <p:nvSpPr>
            <p:cNvPr id="3" name="Google Shape;1065;p44">
              <a:extLst>
                <a:ext uri="{FF2B5EF4-FFF2-40B4-BE49-F238E27FC236}">
                  <a16:creationId xmlns:a16="http://schemas.microsoft.com/office/drawing/2014/main" id="{A467DB93-2C38-2F88-01A3-D0BF4CE85B75}"/>
                </a:ext>
              </a:extLst>
            </p:cNvPr>
            <p:cNvSpPr/>
            <p:nvPr/>
          </p:nvSpPr>
          <p:spPr>
            <a:xfrm>
              <a:off x="11850350" y="494100"/>
              <a:ext cx="101500" cy="10750"/>
            </a:xfrm>
            <a:custGeom>
              <a:avLst/>
              <a:gdLst/>
              <a:ahLst/>
              <a:cxnLst/>
              <a:rect l="l" t="t" r="r" b="b"/>
              <a:pathLst>
                <a:path w="4060" h="430" extrusionOk="0">
                  <a:moveTo>
                    <a:pt x="216" y="1"/>
                  </a:moveTo>
                  <a:cubicBezTo>
                    <a:pt x="97" y="1"/>
                    <a:pt x="1" y="97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lnTo>
                    <a:pt x="3845" y="430"/>
                  </a:lnTo>
                  <a:cubicBezTo>
                    <a:pt x="3963" y="430"/>
                    <a:pt x="4059" y="334"/>
                    <a:pt x="4059" y="215"/>
                  </a:cubicBezTo>
                  <a:cubicBezTo>
                    <a:pt x="4059" y="97"/>
                    <a:pt x="3963" y="1"/>
                    <a:pt x="3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Google Shape;1066;p44">
              <a:extLst>
                <a:ext uri="{FF2B5EF4-FFF2-40B4-BE49-F238E27FC236}">
                  <a16:creationId xmlns:a16="http://schemas.microsoft.com/office/drawing/2014/main" id="{069C45E3-3C2A-5092-5727-024700713D6F}"/>
                </a:ext>
              </a:extLst>
            </p:cNvPr>
            <p:cNvSpPr/>
            <p:nvPr/>
          </p:nvSpPr>
          <p:spPr>
            <a:xfrm>
              <a:off x="11846700" y="494750"/>
              <a:ext cx="63425" cy="62375"/>
            </a:xfrm>
            <a:custGeom>
              <a:avLst/>
              <a:gdLst/>
              <a:ahLst/>
              <a:cxnLst/>
              <a:rect l="l" t="t" r="r" b="b"/>
              <a:pathLst>
                <a:path w="2537" h="2495" extrusionOk="0">
                  <a:moveTo>
                    <a:pt x="236" y="0"/>
                  </a:moveTo>
                  <a:cubicBezTo>
                    <a:pt x="182" y="0"/>
                    <a:pt x="127" y="21"/>
                    <a:pt x="84" y="64"/>
                  </a:cubicBezTo>
                  <a:cubicBezTo>
                    <a:pt x="0" y="148"/>
                    <a:pt x="0" y="283"/>
                    <a:pt x="84" y="368"/>
                  </a:cubicBezTo>
                  <a:lnTo>
                    <a:pt x="2150" y="2432"/>
                  </a:lnTo>
                  <a:cubicBezTo>
                    <a:pt x="2191" y="2474"/>
                    <a:pt x="2246" y="2495"/>
                    <a:pt x="2301" y="2495"/>
                  </a:cubicBezTo>
                  <a:cubicBezTo>
                    <a:pt x="2355" y="2495"/>
                    <a:pt x="2410" y="2474"/>
                    <a:pt x="2453" y="2432"/>
                  </a:cubicBezTo>
                  <a:cubicBezTo>
                    <a:pt x="2537" y="2347"/>
                    <a:pt x="2537" y="2212"/>
                    <a:pt x="2453" y="2129"/>
                  </a:cubicBezTo>
                  <a:lnTo>
                    <a:pt x="387" y="64"/>
                  </a:lnTo>
                  <a:cubicBezTo>
                    <a:pt x="346" y="21"/>
                    <a:pt x="291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Google Shape;1067;p44">
              <a:extLst>
                <a:ext uri="{FF2B5EF4-FFF2-40B4-BE49-F238E27FC236}">
                  <a16:creationId xmlns:a16="http://schemas.microsoft.com/office/drawing/2014/main" id="{F06FB822-4700-A475-EE0D-38560E473DCA}"/>
                </a:ext>
              </a:extLst>
            </p:cNvPr>
            <p:cNvSpPr/>
            <p:nvPr/>
          </p:nvSpPr>
          <p:spPr>
            <a:xfrm>
              <a:off x="11620675" y="267300"/>
              <a:ext cx="464400" cy="464375"/>
            </a:xfrm>
            <a:custGeom>
              <a:avLst/>
              <a:gdLst/>
              <a:ahLst/>
              <a:cxnLst/>
              <a:rect l="l" t="t" r="r" b="b"/>
              <a:pathLst>
                <a:path w="18576" h="18575" extrusionOk="0">
                  <a:moveTo>
                    <a:pt x="9288" y="454"/>
                  </a:moveTo>
                  <a:cubicBezTo>
                    <a:pt x="14158" y="454"/>
                    <a:pt x="18121" y="4417"/>
                    <a:pt x="18121" y="9287"/>
                  </a:cubicBezTo>
                  <a:cubicBezTo>
                    <a:pt x="18121" y="14158"/>
                    <a:pt x="14158" y="18120"/>
                    <a:pt x="9288" y="18120"/>
                  </a:cubicBezTo>
                  <a:cubicBezTo>
                    <a:pt x="4417" y="18120"/>
                    <a:pt x="455" y="14158"/>
                    <a:pt x="455" y="9287"/>
                  </a:cubicBezTo>
                  <a:cubicBezTo>
                    <a:pt x="455" y="4417"/>
                    <a:pt x="4417" y="454"/>
                    <a:pt x="9288" y="454"/>
                  </a:cubicBezTo>
                  <a:close/>
                  <a:moveTo>
                    <a:pt x="9288" y="0"/>
                  </a:moveTo>
                  <a:cubicBezTo>
                    <a:pt x="4167" y="0"/>
                    <a:pt x="1" y="4166"/>
                    <a:pt x="1" y="9287"/>
                  </a:cubicBezTo>
                  <a:cubicBezTo>
                    <a:pt x="1" y="14408"/>
                    <a:pt x="4168" y="18574"/>
                    <a:pt x="9288" y="18574"/>
                  </a:cubicBezTo>
                  <a:cubicBezTo>
                    <a:pt x="14409" y="18574"/>
                    <a:pt x="18576" y="14408"/>
                    <a:pt x="18576" y="9287"/>
                  </a:cubicBezTo>
                  <a:cubicBezTo>
                    <a:pt x="18576" y="4166"/>
                    <a:pt x="14409" y="0"/>
                    <a:pt x="9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Google Shape;1068;p44">
              <a:extLst>
                <a:ext uri="{FF2B5EF4-FFF2-40B4-BE49-F238E27FC236}">
                  <a16:creationId xmlns:a16="http://schemas.microsoft.com/office/drawing/2014/main" id="{2D102E7A-0AFD-B836-FB62-0E596CB9BC63}"/>
                </a:ext>
              </a:extLst>
            </p:cNvPr>
            <p:cNvSpPr/>
            <p:nvPr/>
          </p:nvSpPr>
          <p:spPr>
            <a:xfrm>
              <a:off x="11666750" y="313325"/>
              <a:ext cx="372250" cy="372275"/>
            </a:xfrm>
            <a:custGeom>
              <a:avLst/>
              <a:gdLst/>
              <a:ahLst/>
              <a:cxnLst/>
              <a:rect l="l" t="t" r="r" b="b"/>
              <a:pathLst>
                <a:path w="14890" h="14891" extrusionOk="0">
                  <a:moveTo>
                    <a:pt x="7445" y="455"/>
                  </a:moveTo>
                  <a:cubicBezTo>
                    <a:pt x="11300" y="455"/>
                    <a:pt x="14436" y="3591"/>
                    <a:pt x="14436" y="7446"/>
                  </a:cubicBezTo>
                  <a:cubicBezTo>
                    <a:pt x="14436" y="11300"/>
                    <a:pt x="11300" y="14436"/>
                    <a:pt x="7445" y="14436"/>
                  </a:cubicBezTo>
                  <a:cubicBezTo>
                    <a:pt x="3591" y="14436"/>
                    <a:pt x="454" y="11300"/>
                    <a:pt x="454" y="7446"/>
                  </a:cubicBezTo>
                  <a:cubicBezTo>
                    <a:pt x="454" y="3591"/>
                    <a:pt x="3591" y="455"/>
                    <a:pt x="7445" y="455"/>
                  </a:cubicBezTo>
                  <a:close/>
                  <a:moveTo>
                    <a:pt x="7445" y="1"/>
                  </a:moveTo>
                  <a:cubicBezTo>
                    <a:pt x="3340" y="1"/>
                    <a:pt x="1" y="3341"/>
                    <a:pt x="1" y="7446"/>
                  </a:cubicBezTo>
                  <a:cubicBezTo>
                    <a:pt x="1" y="11550"/>
                    <a:pt x="3340" y="14890"/>
                    <a:pt x="7445" y="14890"/>
                  </a:cubicBezTo>
                  <a:cubicBezTo>
                    <a:pt x="11550" y="14890"/>
                    <a:pt x="14890" y="11550"/>
                    <a:pt x="14890" y="7446"/>
                  </a:cubicBezTo>
                  <a:cubicBezTo>
                    <a:pt x="14890" y="3341"/>
                    <a:pt x="11550" y="1"/>
                    <a:pt x="7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Google Shape;1069;p44">
              <a:extLst>
                <a:ext uri="{FF2B5EF4-FFF2-40B4-BE49-F238E27FC236}">
                  <a16:creationId xmlns:a16="http://schemas.microsoft.com/office/drawing/2014/main" id="{C5107A79-2C16-4A7B-FF55-B914F8164650}"/>
                </a:ext>
              </a:extLst>
            </p:cNvPr>
            <p:cNvSpPr/>
            <p:nvPr/>
          </p:nvSpPr>
          <p:spPr>
            <a:xfrm>
              <a:off x="11839550" y="489525"/>
              <a:ext cx="23300" cy="19950"/>
            </a:xfrm>
            <a:custGeom>
              <a:avLst/>
              <a:gdLst/>
              <a:ahLst/>
              <a:cxnLst/>
              <a:rect l="l" t="t" r="r" b="b"/>
              <a:pathLst>
                <a:path w="932" h="798" extrusionOk="0">
                  <a:moveTo>
                    <a:pt x="536" y="0"/>
                  </a:moveTo>
                  <a:cubicBezTo>
                    <a:pt x="535" y="0"/>
                    <a:pt x="534" y="0"/>
                    <a:pt x="533" y="0"/>
                  </a:cubicBezTo>
                  <a:cubicBezTo>
                    <a:pt x="178" y="0"/>
                    <a:pt x="1" y="430"/>
                    <a:pt x="251" y="680"/>
                  </a:cubicBezTo>
                  <a:cubicBezTo>
                    <a:pt x="333" y="761"/>
                    <a:pt x="433" y="798"/>
                    <a:pt x="531" y="798"/>
                  </a:cubicBezTo>
                  <a:cubicBezTo>
                    <a:pt x="736" y="798"/>
                    <a:pt x="932" y="639"/>
                    <a:pt x="932" y="398"/>
                  </a:cubicBezTo>
                  <a:cubicBezTo>
                    <a:pt x="932" y="179"/>
                    <a:pt x="754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1070;p44">
              <a:extLst>
                <a:ext uri="{FF2B5EF4-FFF2-40B4-BE49-F238E27FC236}">
                  <a16:creationId xmlns:a16="http://schemas.microsoft.com/office/drawing/2014/main" id="{152CF834-7CBE-4FC0-4B70-D7C2DB06DAB6}"/>
                </a:ext>
              </a:extLst>
            </p:cNvPr>
            <p:cNvSpPr/>
            <p:nvPr/>
          </p:nvSpPr>
          <p:spPr>
            <a:xfrm>
              <a:off x="11846500" y="340600"/>
              <a:ext cx="12750" cy="43625"/>
            </a:xfrm>
            <a:custGeom>
              <a:avLst/>
              <a:gdLst/>
              <a:ahLst/>
              <a:cxnLst/>
              <a:rect l="l" t="t" r="r" b="b"/>
              <a:pathLst>
                <a:path w="510" h="1745" extrusionOk="0">
                  <a:moveTo>
                    <a:pt x="255" y="1"/>
                  </a:moveTo>
                  <a:cubicBezTo>
                    <a:pt x="114" y="1"/>
                    <a:pt x="1" y="114"/>
                    <a:pt x="1" y="255"/>
                  </a:cubicBezTo>
                  <a:lnTo>
                    <a:pt x="1" y="1490"/>
                  </a:lnTo>
                  <a:cubicBezTo>
                    <a:pt x="1" y="1632"/>
                    <a:pt x="114" y="1745"/>
                    <a:pt x="255" y="1745"/>
                  </a:cubicBezTo>
                  <a:cubicBezTo>
                    <a:pt x="395" y="1745"/>
                    <a:pt x="510" y="1632"/>
                    <a:pt x="510" y="1490"/>
                  </a:cubicBezTo>
                  <a:lnTo>
                    <a:pt x="510" y="255"/>
                  </a:lnTo>
                  <a:cubicBezTo>
                    <a:pt x="510" y="114"/>
                    <a:pt x="396" y="1"/>
                    <a:pt x="2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1071;p44">
              <a:extLst>
                <a:ext uri="{FF2B5EF4-FFF2-40B4-BE49-F238E27FC236}">
                  <a16:creationId xmlns:a16="http://schemas.microsoft.com/office/drawing/2014/main" id="{546D7B0F-2867-AC3D-450C-C9E5C565BCDD}"/>
                </a:ext>
              </a:extLst>
            </p:cNvPr>
            <p:cNvSpPr/>
            <p:nvPr/>
          </p:nvSpPr>
          <p:spPr>
            <a:xfrm>
              <a:off x="11769350" y="361050"/>
              <a:ext cx="29975" cy="39475"/>
            </a:xfrm>
            <a:custGeom>
              <a:avLst/>
              <a:gdLst/>
              <a:ahLst/>
              <a:cxnLst/>
              <a:rect l="l" t="t" r="r" b="b"/>
              <a:pathLst>
                <a:path w="1199" h="1579" extrusionOk="0">
                  <a:moveTo>
                    <a:pt x="290" y="0"/>
                  </a:moveTo>
                  <a:cubicBezTo>
                    <a:pt x="247" y="0"/>
                    <a:pt x="203" y="11"/>
                    <a:pt x="163" y="34"/>
                  </a:cubicBezTo>
                  <a:cubicBezTo>
                    <a:pt x="42" y="105"/>
                    <a:pt x="0" y="261"/>
                    <a:pt x="70" y="382"/>
                  </a:cubicBezTo>
                  <a:lnTo>
                    <a:pt x="688" y="1452"/>
                  </a:lnTo>
                  <a:cubicBezTo>
                    <a:pt x="736" y="1533"/>
                    <a:pt x="822" y="1579"/>
                    <a:pt x="910" y="1579"/>
                  </a:cubicBezTo>
                  <a:cubicBezTo>
                    <a:pt x="953" y="1579"/>
                    <a:pt x="996" y="1568"/>
                    <a:pt x="1036" y="1545"/>
                  </a:cubicBezTo>
                  <a:cubicBezTo>
                    <a:pt x="1158" y="1474"/>
                    <a:pt x="1199" y="1320"/>
                    <a:pt x="1129" y="1198"/>
                  </a:cubicBezTo>
                  <a:lnTo>
                    <a:pt x="511" y="127"/>
                  </a:lnTo>
                  <a:cubicBezTo>
                    <a:pt x="464" y="46"/>
                    <a:pt x="378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Google Shape;1072;p44">
              <a:extLst>
                <a:ext uri="{FF2B5EF4-FFF2-40B4-BE49-F238E27FC236}">
                  <a16:creationId xmlns:a16="http://schemas.microsoft.com/office/drawing/2014/main" id="{E239212D-B017-DCC2-BA8D-DAF2E9268789}"/>
                </a:ext>
              </a:extLst>
            </p:cNvPr>
            <p:cNvSpPr/>
            <p:nvPr/>
          </p:nvSpPr>
          <p:spPr>
            <a:xfrm>
              <a:off x="11713550" y="416850"/>
              <a:ext cx="41275" cy="28200"/>
            </a:xfrm>
            <a:custGeom>
              <a:avLst/>
              <a:gdLst/>
              <a:ahLst/>
              <a:cxnLst/>
              <a:rect l="l" t="t" r="r" b="b"/>
              <a:pathLst>
                <a:path w="1651" h="1128" extrusionOk="0">
                  <a:moveTo>
                    <a:pt x="291" y="1"/>
                  </a:moveTo>
                  <a:cubicBezTo>
                    <a:pt x="203" y="1"/>
                    <a:pt x="117" y="46"/>
                    <a:pt x="71" y="128"/>
                  </a:cubicBezTo>
                  <a:cubicBezTo>
                    <a:pt x="1" y="250"/>
                    <a:pt x="41" y="404"/>
                    <a:pt x="164" y="475"/>
                  </a:cubicBezTo>
                  <a:lnTo>
                    <a:pt x="1233" y="1094"/>
                  </a:lnTo>
                  <a:cubicBezTo>
                    <a:pt x="1273" y="1116"/>
                    <a:pt x="1316" y="1127"/>
                    <a:pt x="1359" y="1127"/>
                  </a:cubicBezTo>
                  <a:cubicBezTo>
                    <a:pt x="1448" y="1127"/>
                    <a:pt x="1533" y="1082"/>
                    <a:pt x="1580" y="1001"/>
                  </a:cubicBezTo>
                  <a:cubicBezTo>
                    <a:pt x="1650" y="878"/>
                    <a:pt x="1610" y="723"/>
                    <a:pt x="1487" y="653"/>
                  </a:cubicBezTo>
                  <a:lnTo>
                    <a:pt x="418" y="35"/>
                  </a:lnTo>
                  <a:cubicBezTo>
                    <a:pt x="378" y="12"/>
                    <a:pt x="334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1073;p44">
              <a:extLst>
                <a:ext uri="{FF2B5EF4-FFF2-40B4-BE49-F238E27FC236}">
                  <a16:creationId xmlns:a16="http://schemas.microsoft.com/office/drawing/2014/main" id="{B9FE0771-0636-EF50-71C8-3FA0636E08DC}"/>
                </a:ext>
              </a:extLst>
            </p:cNvPr>
            <p:cNvSpPr/>
            <p:nvPr/>
          </p:nvSpPr>
          <p:spPr>
            <a:xfrm>
              <a:off x="11694000" y="493100"/>
              <a:ext cx="43650" cy="12750"/>
            </a:xfrm>
            <a:custGeom>
              <a:avLst/>
              <a:gdLst/>
              <a:ahLst/>
              <a:cxnLst/>
              <a:rect l="l" t="t" r="r" b="b"/>
              <a:pathLst>
                <a:path w="1746" h="510" extrusionOk="0">
                  <a:moveTo>
                    <a:pt x="255" y="0"/>
                  </a:moveTo>
                  <a:cubicBezTo>
                    <a:pt x="115" y="0"/>
                    <a:pt x="0" y="115"/>
                    <a:pt x="0" y="255"/>
                  </a:cubicBezTo>
                  <a:cubicBezTo>
                    <a:pt x="0" y="396"/>
                    <a:pt x="115" y="509"/>
                    <a:pt x="255" y="509"/>
                  </a:cubicBezTo>
                  <a:lnTo>
                    <a:pt x="1491" y="509"/>
                  </a:lnTo>
                  <a:cubicBezTo>
                    <a:pt x="1631" y="509"/>
                    <a:pt x="1746" y="396"/>
                    <a:pt x="1746" y="255"/>
                  </a:cubicBezTo>
                  <a:cubicBezTo>
                    <a:pt x="1746" y="115"/>
                    <a:pt x="1631" y="0"/>
                    <a:pt x="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1074;p44">
              <a:extLst>
                <a:ext uri="{FF2B5EF4-FFF2-40B4-BE49-F238E27FC236}">
                  <a16:creationId xmlns:a16="http://schemas.microsoft.com/office/drawing/2014/main" id="{57C20443-9DEA-612A-28B9-9216576E74C6}"/>
                </a:ext>
              </a:extLst>
            </p:cNvPr>
            <p:cNvSpPr/>
            <p:nvPr/>
          </p:nvSpPr>
          <p:spPr>
            <a:xfrm>
              <a:off x="11713550" y="553900"/>
              <a:ext cx="41275" cy="28200"/>
            </a:xfrm>
            <a:custGeom>
              <a:avLst/>
              <a:gdLst/>
              <a:ahLst/>
              <a:cxnLst/>
              <a:rect l="l" t="t" r="r" b="b"/>
              <a:pathLst>
                <a:path w="1651" h="1128" extrusionOk="0">
                  <a:moveTo>
                    <a:pt x="1360" y="1"/>
                  </a:moveTo>
                  <a:cubicBezTo>
                    <a:pt x="1317" y="1"/>
                    <a:pt x="1273" y="12"/>
                    <a:pt x="1233" y="35"/>
                  </a:cubicBezTo>
                  <a:lnTo>
                    <a:pt x="164" y="653"/>
                  </a:lnTo>
                  <a:cubicBezTo>
                    <a:pt x="41" y="723"/>
                    <a:pt x="1" y="879"/>
                    <a:pt x="71" y="1001"/>
                  </a:cubicBezTo>
                  <a:cubicBezTo>
                    <a:pt x="117" y="1082"/>
                    <a:pt x="203" y="1128"/>
                    <a:pt x="291" y="1128"/>
                  </a:cubicBezTo>
                  <a:cubicBezTo>
                    <a:pt x="335" y="1128"/>
                    <a:pt x="378" y="1117"/>
                    <a:pt x="418" y="1094"/>
                  </a:cubicBezTo>
                  <a:lnTo>
                    <a:pt x="1487" y="476"/>
                  </a:lnTo>
                  <a:cubicBezTo>
                    <a:pt x="1610" y="405"/>
                    <a:pt x="1650" y="249"/>
                    <a:pt x="1580" y="128"/>
                  </a:cubicBezTo>
                  <a:cubicBezTo>
                    <a:pt x="1534" y="46"/>
                    <a:pt x="1448" y="1"/>
                    <a:pt x="1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1075;p44">
              <a:extLst>
                <a:ext uri="{FF2B5EF4-FFF2-40B4-BE49-F238E27FC236}">
                  <a16:creationId xmlns:a16="http://schemas.microsoft.com/office/drawing/2014/main" id="{6D8F8DEC-9940-3B52-A457-8D2441BBB444}"/>
                </a:ext>
              </a:extLst>
            </p:cNvPr>
            <p:cNvSpPr/>
            <p:nvPr/>
          </p:nvSpPr>
          <p:spPr>
            <a:xfrm>
              <a:off x="11769350" y="598425"/>
              <a:ext cx="29975" cy="39500"/>
            </a:xfrm>
            <a:custGeom>
              <a:avLst/>
              <a:gdLst/>
              <a:ahLst/>
              <a:cxnLst/>
              <a:rect l="l" t="t" r="r" b="b"/>
              <a:pathLst>
                <a:path w="1199" h="1580" extrusionOk="0">
                  <a:moveTo>
                    <a:pt x="909" y="0"/>
                  </a:moveTo>
                  <a:cubicBezTo>
                    <a:pt x="821" y="0"/>
                    <a:pt x="736" y="46"/>
                    <a:pt x="688" y="128"/>
                  </a:cubicBezTo>
                  <a:lnTo>
                    <a:pt x="70" y="1198"/>
                  </a:lnTo>
                  <a:cubicBezTo>
                    <a:pt x="0" y="1319"/>
                    <a:pt x="42" y="1475"/>
                    <a:pt x="163" y="1544"/>
                  </a:cubicBezTo>
                  <a:cubicBezTo>
                    <a:pt x="203" y="1568"/>
                    <a:pt x="247" y="1579"/>
                    <a:pt x="291" y="1579"/>
                  </a:cubicBezTo>
                  <a:cubicBezTo>
                    <a:pt x="379" y="1579"/>
                    <a:pt x="464" y="1533"/>
                    <a:pt x="511" y="1451"/>
                  </a:cubicBezTo>
                  <a:lnTo>
                    <a:pt x="1129" y="382"/>
                  </a:lnTo>
                  <a:cubicBezTo>
                    <a:pt x="1199" y="260"/>
                    <a:pt x="1158" y="104"/>
                    <a:pt x="1036" y="34"/>
                  </a:cubicBezTo>
                  <a:cubicBezTo>
                    <a:pt x="996" y="11"/>
                    <a:pt x="952" y="0"/>
                    <a:pt x="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1076;p44">
              <a:extLst>
                <a:ext uri="{FF2B5EF4-FFF2-40B4-BE49-F238E27FC236}">
                  <a16:creationId xmlns:a16="http://schemas.microsoft.com/office/drawing/2014/main" id="{631A73CE-87FE-593B-D564-365ADCFA9AA9}"/>
                </a:ext>
              </a:extLst>
            </p:cNvPr>
            <p:cNvSpPr/>
            <p:nvPr/>
          </p:nvSpPr>
          <p:spPr>
            <a:xfrm>
              <a:off x="11846500" y="614725"/>
              <a:ext cx="12750" cy="43625"/>
            </a:xfrm>
            <a:custGeom>
              <a:avLst/>
              <a:gdLst/>
              <a:ahLst/>
              <a:cxnLst/>
              <a:rect l="l" t="t" r="r" b="b"/>
              <a:pathLst>
                <a:path w="510" h="1745" extrusionOk="0">
                  <a:moveTo>
                    <a:pt x="253" y="1"/>
                  </a:moveTo>
                  <a:cubicBezTo>
                    <a:pt x="114" y="1"/>
                    <a:pt x="1" y="114"/>
                    <a:pt x="1" y="254"/>
                  </a:cubicBezTo>
                  <a:lnTo>
                    <a:pt x="1" y="1490"/>
                  </a:lnTo>
                  <a:cubicBezTo>
                    <a:pt x="1" y="1630"/>
                    <a:pt x="114" y="1745"/>
                    <a:pt x="255" y="1745"/>
                  </a:cubicBezTo>
                  <a:cubicBezTo>
                    <a:pt x="396" y="1745"/>
                    <a:pt x="510" y="1630"/>
                    <a:pt x="510" y="1490"/>
                  </a:cubicBezTo>
                  <a:lnTo>
                    <a:pt x="510" y="255"/>
                  </a:lnTo>
                  <a:cubicBezTo>
                    <a:pt x="510" y="114"/>
                    <a:pt x="396" y="1"/>
                    <a:pt x="255" y="1"/>
                  </a:cubicBezTo>
                  <a:cubicBezTo>
                    <a:pt x="254" y="1"/>
                    <a:pt x="25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1077;p44">
              <a:extLst>
                <a:ext uri="{FF2B5EF4-FFF2-40B4-BE49-F238E27FC236}">
                  <a16:creationId xmlns:a16="http://schemas.microsoft.com/office/drawing/2014/main" id="{46366DF1-5F45-67D8-B919-90DDC486B3C1}"/>
                </a:ext>
              </a:extLst>
            </p:cNvPr>
            <p:cNvSpPr/>
            <p:nvPr/>
          </p:nvSpPr>
          <p:spPr>
            <a:xfrm>
              <a:off x="11906400" y="598425"/>
              <a:ext cx="30000" cy="39500"/>
            </a:xfrm>
            <a:custGeom>
              <a:avLst/>
              <a:gdLst/>
              <a:ahLst/>
              <a:cxnLst/>
              <a:rect l="l" t="t" r="r" b="b"/>
              <a:pathLst>
                <a:path w="1200" h="1580" extrusionOk="0">
                  <a:moveTo>
                    <a:pt x="291" y="1"/>
                  </a:moveTo>
                  <a:cubicBezTo>
                    <a:pt x="248" y="1"/>
                    <a:pt x="204" y="12"/>
                    <a:pt x="165" y="34"/>
                  </a:cubicBezTo>
                  <a:cubicBezTo>
                    <a:pt x="43" y="104"/>
                    <a:pt x="1" y="260"/>
                    <a:pt x="70" y="382"/>
                  </a:cubicBezTo>
                  <a:lnTo>
                    <a:pt x="689" y="1451"/>
                  </a:lnTo>
                  <a:cubicBezTo>
                    <a:pt x="736" y="1533"/>
                    <a:pt x="822" y="1579"/>
                    <a:pt x="909" y="1579"/>
                  </a:cubicBezTo>
                  <a:cubicBezTo>
                    <a:pt x="953" y="1579"/>
                    <a:pt x="996" y="1568"/>
                    <a:pt x="1036" y="1544"/>
                  </a:cubicBezTo>
                  <a:cubicBezTo>
                    <a:pt x="1158" y="1475"/>
                    <a:pt x="1199" y="1319"/>
                    <a:pt x="1129" y="1197"/>
                  </a:cubicBezTo>
                  <a:lnTo>
                    <a:pt x="511" y="128"/>
                  </a:lnTo>
                  <a:cubicBezTo>
                    <a:pt x="464" y="46"/>
                    <a:pt x="378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1078;p44">
              <a:extLst>
                <a:ext uri="{FF2B5EF4-FFF2-40B4-BE49-F238E27FC236}">
                  <a16:creationId xmlns:a16="http://schemas.microsoft.com/office/drawing/2014/main" id="{9E820D9F-296A-3379-6F27-1267CF5FB3EE}"/>
                </a:ext>
              </a:extLst>
            </p:cNvPr>
            <p:cNvSpPr/>
            <p:nvPr/>
          </p:nvSpPr>
          <p:spPr>
            <a:xfrm>
              <a:off x="11950900" y="553900"/>
              <a:ext cx="41300" cy="28200"/>
            </a:xfrm>
            <a:custGeom>
              <a:avLst/>
              <a:gdLst/>
              <a:ahLst/>
              <a:cxnLst/>
              <a:rect l="l" t="t" r="r" b="b"/>
              <a:pathLst>
                <a:path w="1652" h="1128" extrusionOk="0">
                  <a:moveTo>
                    <a:pt x="292" y="1"/>
                  </a:moveTo>
                  <a:cubicBezTo>
                    <a:pt x="204" y="1"/>
                    <a:pt x="119" y="46"/>
                    <a:pt x="71" y="128"/>
                  </a:cubicBezTo>
                  <a:cubicBezTo>
                    <a:pt x="1" y="250"/>
                    <a:pt x="43" y="405"/>
                    <a:pt x="165" y="476"/>
                  </a:cubicBezTo>
                  <a:lnTo>
                    <a:pt x="1234" y="1094"/>
                  </a:lnTo>
                  <a:cubicBezTo>
                    <a:pt x="1274" y="1117"/>
                    <a:pt x="1318" y="1128"/>
                    <a:pt x="1361" y="1128"/>
                  </a:cubicBezTo>
                  <a:cubicBezTo>
                    <a:pt x="1449" y="1128"/>
                    <a:pt x="1535" y="1082"/>
                    <a:pt x="1582" y="1001"/>
                  </a:cubicBezTo>
                  <a:cubicBezTo>
                    <a:pt x="1652" y="879"/>
                    <a:pt x="1610" y="723"/>
                    <a:pt x="1489" y="653"/>
                  </a:cubicBezTo>
                  <a:lnTo>
                    <a:pt x="418" y="35"/>
                  </a:lnTo>
                  <a:cubicBezTo>
                    <a:pt x="379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1079;p44">
              <a:extLst>
                <a:ext uri="{FF2B5EF4-FFF2-40B4-BE49-F238E27FC236}">
                  <a16:creationId xmlns:a16="http://schemas.microsoft.com/office/drawing/2014/main" id="{9C95CB24-4F85-1503-8F90-2583F95A2048}"/>
                </a:ext>
              </a:extLst>
            </p:cNvPr>
            <p:cNvSpPr/>
            <p:nvPr/>
          </p:nvSpPr>
          <p:spPr>
            <a:xfrm>
              <a:off x="11968100" y="493100"/>
              <a:ext cx="43650" cy="12750"/>
            </a:xfrm>
            <a:custGeom>
              <a:avLst/>
              <a:gdLst/>
              <a:ahLst/>
              <a:cxnLst/>
              <a:rect l="l" t="t" r="r" b="b"/>
              <a:pathLst>
                <a:path w="1746" h="510" extrusionOk="0">
                  <a:moveTo>
                    <a:pt x="256" y="0"/>
                  </a:moveTo>
                  <a:cubicBezTo>
                    <a:pt x="114" y="0"/>
                    <a:pt x="1" y="115"/>
                    <a:pt x="1" y="255"/>
                  </a:cubicBezTo>
                  <a:cubicBezTo>
                    <a:pt x="1" y="396"/>
                    <a:pt x="114" y="509"/>
                    <a:pt x="256" y="509"/>
                  </a:cubicBezTo>
                  <a:lnTo>
                    <a:pt x="1490" y="509"/>
                  </a:lnTo>
                  <a:cubicBezTo>
                    <a:pt x="1632" y="509"/>
                    <a:pt x="1745" y="396"/>
                    <a:pt x="1745" y="255"/>
                  </a:cubicBezTo>
                  <a:cubicBezTo>
                    <a:pt x="1745" y="115"/>
                    <a:pt x="1632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080;p44">
              <a:extLst>
                <a:ext uri="{FF2B5EF4-FFF2-40B4-BE49-F238E27FC236}">
                  <a16:creationId xmlns:a16="http://schemas.microsoft.com/office/drawing/2014/main" id="{E7B72932-72FA-93F0-F870-2217024ACB0E}"/>
                </a:ext>
              </a:extLst>
            </p:cNvPr>
            <p:cNvSpPr/>
            <p:nvPr/>
          </p:nvSpPr>
          <p:spPr>
            <a:xfrm>
              <a:off x="11950900" y="416850"/>
              <a:ext cx="41300" cy="28200"/>
            </a:xfrm>
            <a:custGeom>
              <a:avLst/>
              <a:gdLst/>
              <a:ahLst/>
              <a:cxnLst/>
              <a:rect l="l" t="t" r="r" b="b"/>
              <a:pathLst>
                <a:path w="1652" h="1128" extrusionOk="0">
                  <a:moveTo>
                    <a:pt x="1362" y="1"/>
                  </a:moveTo>
                  <a:cubicBezTo>
                    <a:pt x="1319" y="1"/>
                    <a:pt x="1275" y="12"/>
                    <a:pt x="1234" y="35"/>
                  </a:cubicBezTo>
                  <a:lnTo>
                    <a:pt x="165" y="653"/>
                  </a:lnTo>
                  <a:cubicBezTo>
                    <a:pt x="43" y="723"/>
                    <a:pt x="1" y="878"/>
                    <a:pt x="72" y="1001"/>
                  </a:cubicBezTo>
                  <a:cubicBezTo>
                    <a:pt x="119" y="1082"/>
                    <a:pt x="205" y="1127"/>
                    <a:pt x="293" y="1127"/>
                  </a:cubicBezTo>
                  <a:cubicBezTo>
                    <a:pt x="336" y="1127"/>
                    <a:pt x="379" y="1116"/>
                    <a:pt x="418" y="1094"/>
                  </a:cubicBezTo>
                  <a:lnTo>
                    <a:pt x="1489" y="475"/>
                  </a:lnTo>
                  <a:cubicBezTo>
                    <a:pt x="1611" y="406"/>
                    <a:pt x="1652" y="250"/>
                    <a:pt x="1582" y="128"/>
                  </a:cubicBezTo>
                  <a:cubicBezTo>
                    <a:pt x="1535" y="46"/>
                    <a:pt x="1450" y="1"/>
                    <a:pt x="1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081;p44">
              <a:extLst>
                <a:ext uri="{FF2B5EF4-FFF2-40B4-BE49-F238E27FC236}">
                  <a16:creationId xmlns:a16="http://schemas.microsoft.com/office/drawing/2014/main" id="{D3403767-A7EE-B209-E167-6729717C456D}"/>
                </a:ext>
              </a:extLst>
            </p:cNvPr>
            <p:cNvSpPr/>
            <p:nvPr/>
          </p:nvSpPr>
          <p:spPr>
            <a:xfrm>
              <a:off x="11906400" y="361050"/>
              <a:ext cx="30025" cy="39475"/>
            </a:xfrm>
            <a:custGeom>
              <a:avLst/>
              <a:gdLst/>
              <a:ahLst/>
              <a:cxnLst/>
              <a:rect l="l" t="t" r="r" b="b"/>
              <a:pathLst>
                <a:path w="1201" h="1579" extrusionOk="0">
                  <a:moveTo>
                    <a:pt x="911" y="0"/>
                  </a:moveTo>
                  <a:cubicBezTo>
                    <a:pt x="823" y="0"/>
                    <a:pt x="737" y="46"/>
                    <a:pt x="690" y="127"/>
                  </a:cubicBezTo>
                  <a:lnTo>
                    <a:pt x="72" y="1198"/>
                  </a:lnTo>
                  <a:cubicBezTo>
                    <a:pt x="1" y="1318"/>
                    <a:pt x="43" y="1474"/>
                    <a:pt x="165" y="1545"/>
                  </a:cubicBezTo>
                  <a:cubicBezTo>
                    <a:pt x="204" y="1568"/>
                    <a:pt x="248" y="1579"/>
                    <a:pt x="291" y="1579"/>
                  </a:cubicBezTo>
                  <a:cubicBezTo>
                    <a:pt x="379" y="1579"/>
                    <a:pt x="465" y="1533"/>
                    <a:pt x="513" y="1452"/>
                  </a:cubicBezTo>
                  <a:lnTo>
                    <a:pt x="1131" y="382"/>
                  </a:lnTo>
                  <a:cubicBezTo>
                    <a:pt x="1201" y="261"/>
                    <a:pt x="1158" y="105"/>
                    <a:pt x="1038" y="34"/>
                  </a:cubicBezTo>
                  <a:cubicBezTo>
                    <a:pt x="998" y="11"/>
                    <a:pt x="954" y="0"/>
                    <a:pt x="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082;p44">
              <a:extLst>
                <a:ext uri="{FF2B5EF4-FFF2-40B4-BE49-F238E27FC236}">
                  <a16:creationId xmlns:a16="http://schemas.microsoft.com/office/drawing/2014/main" id="{E0CC25F1-CC7E-B781-F28B-9633B7CF29FE}"/>
                </a:ext>
              </a:extLst>
            </p:cNvPr>
            <p:cNvSpPr/>
            <p:nvPr/>
          </p:nvSpPr>
          <p:spPr>
            <a:xfrm>
              <a:off x="13053475" y="960550"/>
              <a:ext cx="133250" cy="546825"/>
            </a:xfrm>
            <a:custGeom>
              <a:avLst/>
              <a:gdLst/>
              <a:ahLst/>
              <a:cxnLst/>
              <a:rect l="l" t="t" r="r" b="b"/>
              <a:pathLst>
                <a:path w="5330" h="21873" extrusionOk="0">
                  <a:moveTo>
                    <a:pt x="0" y="1"/>
                  </a:moveTo>
                  <a:lnTo>
                    <a:pt x="4136" y="21872"/>
                  </a:lnTo>
                  <a:lnTo>
                    <a:pt x="5330" y="21872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1083;p44">
              <a:extLst>
                <a:ext uri="{FF2B5EF4-FFF2-40B4-BE49-F238E27FC236}">
                  <a16:creationId xmlns:a16="http://schemas.microsoft.com/office/drawing/2014/main" id="{11361023-9C41-263D-51A8-90AF97C8235A}"/>
                </a:ext>
              </a:extLst>
            </p:cNvPr>
            <p:cNvSpPr/>
            <p:nvPr/>
          </p:nvSpPr>
          <p:spPr>
            <a:xfrm>
              <a:off x="12611275" y="625450"/>
              <a:ext cx="472075" cy="355575"/>
            </a:xfrm>
            <a:custGeom>
              <a:avLst/>
              <a:gdLst/>
              <a:ahLst/>
              <a:cxnLst/>
              <a:rect l="l" t="t" r="r" b="b"/>
              <a:pathLst>
                <a:path w="18883" h="14223" extrusionOk="0">
                  <a:moveTo>
                    <a:pt x="871" y="1"/>
                  </a:moveTo>
                  <a:lnTo>
                    <a:pt x="0" y="818"/>
                  </a:lnTo>
                  <a:lnTo>
                    <a:pt x="18011" y="14222"/>
                  </a:lnTo>
                  <a:lnTo>
                    <a:pt x="18882" y="1340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1084;p44">
              <a:extLst>
                <a:ext uri="{FF2B5EF4-FFF2-40B4-BE49-F238E27FC236}">
                  <a16:creationId xmlns:a16="http://schemas.microsoft.com/office/drawing/2014/main" id="{BB565BA1-4467-5040-FFE9-46A94184CDA2}"/>
                </a:ext>
              </a:extLst>
            </p:cNvPr>
            <p:cNvSpPr/>
            <p:nvPr/>
          </p:nvSpPr>
          <p:spPr>
            <a:xfrm>
              <a:off x="12759450" y="1418825"/>
              <a:ext cx="427275" cy="88550"/>
            </a:xfrm>
            <a:custGeom>
              <a:avLst/>
              <a:gdLst/>
              <a:ahLst/>
              <a:cxnLst/>
              <a:rect l="l" t="t" r="r" b="b"/>
              <a:pathLst>
                <a:path w="17091" h="3542" extrusionOk="0">
                  <a:moveTo>
                    <a:pt x="124" y="1"/>
                  </a:moveTo>
                  <a:cubicBezTo>
                    <a:pt x="56" y="1"/>
                    <a:pt x="1" y="57"/>
                    <a:pt x="1" y="126"/>
                  </a:cubicBezTo>
                  <a:lnTo>
                    <a:pt x="1" y="3541"/>
                  </a:lnTo>
                  <a:lnTo>
                    <a:pt x="17091" y="3541"/>
                  </a:lnTo>
                  <a:lnTo>
                    <a:pt x="17091" y="126"/>
                  </a:lnTo>
                  <a:cubicBezTo>
                    <a:pt x="17091" y="57"/>
                    <a:pt x="17034" y="1"/>
                    <a:pt x="16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1085;p44">
              <a:extLst>
                <a:ext uri="{FF2B5EF4-FFF2-40B4-BE49-F238E27FC236}">
                  <a16:creationId xmlns:a16="http://schemas.microsoft.com/office/drawing/2014/main" id="{E737B08C-73C4-3C6D-ADAC-3F9D052E5170}"/>
                </a:ext>
              </a:extLst>
            </p:cNvPr>
            <p:cNvSpPr/>
            <p:nvPr/>
          </p:nvSpPr>
          <p:spPr>
            <a:xfrm>
              <a:off x="12315325" y="619300"/>
              <a:ext cx="406225" cy="143025"/>
            </a:xfrm>
            <a:custGeom>
              <a:avLst/>
              <a:gdLst/>
              <a:ahLst/>
              <a:cxnLst/>
              <a:rect l="l" t="t" r="r" b="b"/>
              <a:pathLst>
                <a:path w="16249" h="5721" extrusionOk="0">
                  <a:moveTo>
                    <a:pt x="209" y="1"/>
                  </a:moveTo>
                  <a:cubicBezTo>
                    <a:pt x="94" y="1"/>
                    <a:pt x="1" y="94"/>
                    <a:pt x="1" y="208"/>
                  </a:cubicBezTo>
                  <a:lnTo>
                    <a:pt x="1" y="5720"/>
                  </a:lnTo>
                  <a:lnTo>
                    <a:pt x="16248" y="5720"/>
                  </a:lnTo>
                  <a:lnTo>
                    <a:pt x="16248" y="208"/>
                  </a:lnTo>
                  <a:cubicBezTo>
                    <a:pt x="16248" y="94"/>
                    <a:pt x="16155" y="1"/>
                    <a:pt x="16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1086;p44">
              <a:extLst>
                <a:ext uri="{FF2B5EF4-FFF2-40B4-BE49-F238E27FC236}">
                  <a16:creationId xmlns:a16="http://schemas.microsoft.com/office/drawing/2014/main" id="{18324A1F-0207-E61A-298E-82334B9DC99D}"/>
                </a:ext>
              </a:extLst>
            </p:cNvPr>
            <p:cNvSpPr/>
            <p:nvPr/>
          </p:nvSpPr>
          <p:spPr>
            <a:xfrm>
              <a:off x="13042450" y="948700"/>
              <a:ext cx="47525" cy="45725"/>
            </a:xfrm>
            <a:custGeom>
              <a:avLst/>
              <a:gdLst/>
              <a:ahLst/>
              <a:cxnLst/>
              <a:rect l="l" t="t" r="r" b="b"/>
              <a:pathLst>
                <a:path w="1901" h="1829" extrusionOk="0">
                  <a:moveTo>
                    <a:pt x="987" y="1"/>
                  </a:moveTo>
                  <a:cubicBezTo>
                    <a:pt x="616" y="1"/>
                    <a:pt x="283" y="223"/>
                    <a:pt x="141" y="565"/>
                  </a:cubicBezTo>
                  <a:cubicBezTo>
                    <a:pt x="0" y="907"/>
                    <a:pt x="77" y="1300"/>
                    <a:pt x="339" y="1561"/>
                  </a:cubicBezTo>
                  <a:cubicBezTo>
                    <a:pt x="514" y="1736"/>
                    <a:pt x="748" y="1829"/>
                    <a:pt x="985" y="1829"/>
                  </a:cubicBezTo>
                  <a:cubicBezTo>
                    <a:pt x="1103" y="1829"/>
                    <a:pt x="1222" y="1806"/>
                    <a:pt x="1336" y="1759"/>
                  </a:cubicBezTo>
                  <a:cubicBezTo>
                    <a:pt x="1678" y="1618"/>
                    <a:pt x="1900" y="1285"/>
                    <a:pt x="1900" y="916"/>
                  </a:cubicBezTo>
                  <a:cubicBezTo>
                    <a:pt x="1900" y="409"/>
                    <a:pt x="1491" y="1"/>
                    <a:pt x="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1087;p44">
              <a:extLst>
                <a:ext uri="{FF2B5EF4-FFF2-40B4-BE49-F238E27FC236}">
                  <a16:creationId xmlns:a16="http://schemas.microsoft.com/office/drawing/2014/main" id="{36E8081A-0C19-5A2E-64CA-29C5227774E8}"/>
                </a:ext>
              </a:extLst>
            </p:cNvPr>
            <p:cNvSpPr/>
            <p:nvPr/>
          </p:nvSpPr>
          <p:spPr>
            <a:xfrm>
              <a:off x="11054900" y="1799050"/>
              <a:ext cx="221575" cy="747125"/>
            </a:xfrm>
            <a:custGeom>
              <a:avLst/>
              <a:gdLst/>
              <a:ahLst/>
              <a:cxnLst/>
              <a:rect l="l" t="t" r="r" b="b"/>
              <a:pathLst>
                <a:path w="8863" h="29885" extrusionOk="0">
                  <a:moveTo>
                    <a:pt x="7866" y="1"/>
                  </a:moveTo>
                  <a:cubicBezTo>
                    <a:pt x="7463" y="1"/>
                    <a:pt x="7097" y="271"/>
                    <a:pt x="6990" y="679"/>
                  </a:cubicBezTo>
                  <a:lnTo>
                    <a:pt x="141" y="28761"/>
                  </a:lnTo>
                  <a:cubicBezTo>
                    <a:pt x="1" y="29333"/>
                    <a:pt x="434" y="29884"/>
                    <a:pt x="1024" y="29884"/>
                  </a:cubicBezTo>
                  <a:cubicBezTo>
                    <a:pt x="1441" y="29884"/>
                    <a:pt x="1805" y="29598"/>
                    <a:pt x="1905" y="29192"/>
                  </a:cubicBezTo>
                  <a:lnTo>
                    <a:pt x="8753" y="1109"/>
                  </a:lnTo>
                  <a:cubicBezTo>
                    <a:pt x="8862" y="627"/>
                    <a:pt x="8564" y="144"/>
                    <a:pt x="8083" y="27"/>
                  </a:cubicBezTo>
                  <a:cubicBezTo>
                    <a:pt x="8010" y="9"/>
                    <a:pt x="7938" y="1"/>
                    <a:pt x="7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1088;p44">
              <a:extLst>
                <a:ext uri="{FF2B5EF4-FFF2-40B4-BE49-F238E27FC236}">
                  <a16:creationId xmlns:a16="http://schemas.microsoft.com/office/drawing/2014/main" id="{1E0059F3-6A31-2F29-1A40-B548ED7044BA}"/>
                </a:ext>
              </a:extLst>
            </p:cNvPr>
            <p:cNvSpPr/>
            <p:nvPr/>
          </p:nvSpPr>
          <p:spPr>
            <a:xfrm>
              <a:off x="11724900" y="1799050"/>
              <a:ext cx="221525" cy="747125"/>
            </a:xfrm>
            <a:custGeom>
              <a:avLst/>
              <a:gdLst/>
              <a:ahLst/>
              <a:cxnLst/>
              <a:rect l="l" t="t" r="r" b="b"/>
              <a:pathLst>
                <a:path w="8861" h="29885" extrusionOk="0">
                  <a:moveTo>
                    <a:pt x="997" y="1"/>
                  </a:moveTo>
                  <a:cubicBezTo>
                    <a:pt x="925" y="1"/>
                    <a:pt x="853" y="9"/>
                    <a:pt x="780" y="27"/>
                  </a:cubicBezTo>
                  <a:cubicBezTo>
                    <a:pt x="299" y="144"/>
                    <a:pt x="1" y="627"/>
                    <a:pt x="110" y="1109"/>
                  </a:cubicBezTo>
                  <a:lnTo>
                    <a:pt x="6959" y="29192"/>
                  </a:lnTo>
                  <a:cubicBezTo>
                    <a:pt x="7058" y="29598"/>
                    <a:pt x="7422" y="29884"/>
                    <a:pt x="7840" y="29884"/>
                  </a:cubicBezTo>
                  <a:lnTo>
                    <a:pt x="7840" y="29884"/>
                  </a:lnTo>
                  <a:cubicBezTo>
                    <a:pt x="8429" y="29884"/>
                    <a:pt x="8861" y="29333"/>
                    <a:pt x="8722" y="28761"/>
                  </a:cubicBezTo>
                  <a:lnTo>
                    <a:pt x="1874" y="679"/>
                  </a:lnTo>
                  <a:cubicBezTo>
                    <a:pt x="1767" y="271"/>
                    <a:pt x="1400" y="1"/>
                    <a:pt x="997" y="1"/>
                  </a:cubicBezTo>
                  <a:close/>
                  <a:moveTo>
                    <a:pt x="7840" y="29884"/>
                  </a:moveTo>
                  <a:cubicBezTo>
                    <a:pt x="7840" y="29884"/>
                    <a:pt x="7840" y="29884"/>
                    <a:pt x="7839" y="29884"/>
                  </a:cubicBezTo>
                  <a:lnTo>
                    <a:pt x="7841" y="29884"/>
                  </a:lnTo>
                  <a:cubicBezTo>
                    <a:pt x="7841" y="29884"/>
                    <a:pt x="7840" y="29884"/>
                    <a:pt x="7840" y="298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1089;p44">
              <a:extLst>
                <a:ext uri="{FF2B5EF4-FFF2-40B4-BE49-F238E27FC236}">
                  <a16:creationId xmlns:a16="http://schemas.microsoft.com/office/drawing/2014/main" id="{DC6A04AC-BDC0-631E-A7BE-A62880647802}"/>
                </a:ext>
              </a:extLst>
            </p:cNvPr>
            <p:cNvSpPr/>
            <p:nvPr/>
          </p:nvSpPr>
          <p:spPr>
            <a:xfrm>
              <a:off x="10910725" y="1733175"/>
              <a:ext cx="221550" cy="747150"/>
            </a:xfrm>
            <a:custGeom>
              <a:avLst/>
              <a:gdLst/>
              <a:ahLst/>
              <a:cxnLst/>
              <a:rect l="l" t="t" r="r" b="b"/>
              <a:pathLst>
                <a:path w="8862" h="29886" extrusionOk="0">
                  <a:moveTo>
                    <a:pt x="7867" y="1"/>
                  </a:moveTo>
                  <a:cubicBezTo>
                    <a:pt x="7463" y="1"/>
                    <a:pt x="7095" y="271"/>
                    <a:pt x="6988" y="680"/>
                  </a:cubicBezTo>
                  <a:lnTo>
                    <a:pt x="140" y="28762"/>
                  </a:lnTo>
                  <a:cubicBezTo>
                    <a:pt x="0" y="29334"/>
                    <a:pt x="434" y="29884"/>
                    <a:pt x="1022" y="29885"/>
                  </a:cubicBezTo>
                  <a:cubicBezTo>
                    <a:pt x="1440" y="29884"/>
                    <a:pt x="1804" y="29598"/>
                    <a:pt x="1903" y="29191"/>
                  </a:cubicBezTo>
                  <a:lnTo>
                    <a:pt x="8753" y="1110"/>
                  </a:lnTo>
                  <a:cubicBezTo>
                    <a:pt x="8862" y="626"/>
                    <a:pt x="8564" y="144"/>
                    <a:pt x="8082" y="26"/>
                  </a:cubicBezTo>
                  <a:cubicBezTo>
                    <a:pt x="8010" y="9"/>
                    <a:pt x="7938" y="1"/>
                    <a:pt x="7867" y="1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1090;p44">
              <a:extLst>
                <a:ext uri="{FF2B5EF4-FFF2-40B4-BE49-F238E27FC236}">
                  <a16:creationId xmlns:a16="http://schemas.microsoft.com/office/drawing/2014/main" id="{DAE8681A-5478-F7C3-8516-14404CEFBC5A}"/>
                </a:ext>
              </a:extLst>
            </p:cNvPr>
            <p:cNvSpPr/>
            <p:nvPr/>
          </p:nvSpPr>
          <p:spPr>
            <a:xfrm>
              <a:off x="11580450" y="1732850"/>
              <a:ext cx="221800" cy="747475"/>
            </a:xfrm>
            <a:custGeom>
              <a:avLst/>
              <a:gdLst/>
              <a:ahLst/>
              <a:cxnLst/>
              <a:rect l="l" t="t" r="r" b="b"/>
              <a:pathLst>
                <a:path w="8872" h="29899" extrusionOk="0">
                  <a:moveTo>
                    <a:pt x="1003" y="0"/>
                  </a:moveTo>
                  <a:cubicBezTo>
                    <a:pt x="932" y="0"/>
                    <a:pt x="859" y="9"/>
                    <a:pt x="786" y="26"/>
                  </a:cubicBezTo>
                  <a:cubicBezTo>
                    <a:pt x="299" y="146"/>
                    <a:pt x="1" y="636"/>
                    <a:pt x="120" y="1123"/>
                  </a:cubicBezTo>
                  <a:lnTo>
                    <a:pt x="6968" y="29204"/>
                  </a:lnTo>
                  <a:cubicBezTo>
                    <a:pt x="7069" y="29611"/>
                    <a:pt x="7432" y="29897"/>
                    <a:pt x="7850" y="29898"/>
                  </a:cubicBezTo>
                  <a:cubicBezTo>
                    <a:pt x="8438" y="29898"/>
                    <a:pt x="8871" y="29347"/>
                    <a:pt x="8733" y="28775"/>
                  </a:cubicBezTo>
                  <a:lnTo>
                    <a:pt x="1883" y="693"/>
                  </a:lnTo>
                  <a:cubicBezTo>
                    <a:pt x="1782" y="278"/>
                    <a:pt x="1411" y="0"/>
                    <a:pt x="1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1091;p44">
              <a:extLst>
                <a:ext uri="{FF2B5EF4-FFF2-40B4-BE49-F238E27FC236}">
                  <a16:creationId xmlns:a16="http://schemas.microsoft.com/office/drawing/2014/main" id="{DF29D885-036C-D8FA-F40D-3EE87CB37C3E}"/>
                </a:ext>
              </a:extLst>
            </p:cNvPr>
            <p:cNvSpPr/>
            <p:nvPr/>
          </p:nvSpPr>
          <p:spPr>
            <a:xfrm>
              <a:off x="10741850" y="792675"/>
              <a:ext cx="1189425" cy="1108275"/>
            </a:xfrm>
            <a:custGeom>
              <a:avLst/>
              <a:gdLst/>
              <a:ahLst/>
              <a:cxnLst/>
              <a:rect l="l" t="t" r="r" b="b"/>
              <a:pathLst>
                <a:path w="47577" h="44331" extrusionOk="0">
                  <a:moveTo>
                    <a:pt x="18692" y="1"/>
                  </a:moveTo>
                  <a:cubicBezTo>
                    <a:pt x="10760" y="1"/>
                    <a:pt x="2779" y="2170"/>
                    <a:pt x="1846" y="7036"/>
                  </a:cubicBezTo>
                  <a:cubicBezTo>
                    <a:pt x="0" y="16657"/>
                    <a:pt x="7909" y="31943"/>
                    <a:pt x="7909" y="35633"/>
                  </a:cubicBezTo>
                  <a:cubicBezTo>
                    <a:pt x="7909" y="39324"/>
                    <a:pt x="8303" y="44330"/>
                    <a:pt x="13444" y="44330"/>
                  </a:cubicBezTo>
                  <a:lnTo>
                    <a:pt x="41806" y="44330"/>
                  </a:lnTo>
                  <a:cubicBezTo>
                    <a:pt x="46549" y="44330"/>
                    <a:pt x="47576" y="37196"/>
                    <a:pt x="41806" y="36346"/>
                  </a:cubicBezTo>
                  <a:cubicBezTo>
                    <a:pt x="37372" y="35694"/>
                    <a:pt x="34661" y="34842"/>
                    <a:pt x="32420" y="33787"/>
                  </a:cubicBezTo>
                  <a:cubicBezTo>
                    <a:pt x="28695" y="32035"/>
                    <a:pt x="37296" y="13097"/>
                    <a:pt x="35189" y="5718"/>
                  </a:cubicBezTo>
                  <a:cubicBezTo>
                    <a:pt x="34146" y="2071"/>
                    <a:pt x="26442" y="1"/>
                    <a:pt x="18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1092;p44">
              <a:extLst>
                <a:ext uri="{FF2B5EF4-FFF2-40B4-BE49-F238E27FC236}">
                  <a16:creationId xmlns:a16="http://schemas.microsoft.com/office/drawing/2014/main" id="{03097639-E44B-7366-1D02-E053D4E64569}"/>
                </a:ext>
              </a:extLst>
            </p:cNvPr>
            <p:cNvSpPr/>
            <p:nvPr/>
          </p:nvSpPr>
          <p:spPr>
            <a:xfrm>
              <a:off x="11432475" y="1251300"/>
              <a:ext cx="1333175" cy="534850"/>
            </a:xfrm>
            <a:custGeom>
              <a:avLst/>
              <a:gdLst/>
              <a:ahLst/>
              <a:cxnLst/>
              <a:rect l="l" t="t" r="r" b="b"/>
              <a:pathLst>
                <a:path w="53327" h="21394" extrusionOk="0">
                  <a:moveTo>
                    <a:pt x="52737" y="0"/>
                  </a:moveTo>
                  <a:cubicBezTo>
                    <a:pt x="52411" y="0"/>
                    <a:pt x="51721" y="434"/>
                    <a:pt x="51001" y="940"/>
                  </a:cubicBezTo>
                  <a:cubicBezTo>
                    <a:pt x="49990" y="1650"/>
                    <a:pt x="48909" y="2513"/>
                    <a:pt x="48682" y="2514"/>
                  </a:cubicBezTo>
                  <a:cubicBezTo>
                    <a:pt x="48682" y="2514"/>
                    <a:pt x="48682" y="2514"/>
                    <a:pt x="48681" y="2514"/>
                  </a:cubicBezTo>
                  <a:cubicBezTo>
                    <a:pt x="48220" y="2514"/>
                    <a:pt x="22217" y="160"/>
                    <a:pt x="20515" y="40"/>
                  </a:cubicBezTo>
                  <a:cubicBezTo>
                    <a:pt x="20502" y="39"/>
                    <a:pt x="20489" y="38"/>
                    <a:pt x="20475" y="38"/>
                  </a:cubicBezTo>
                  <a:cubicBezTo>
                    <a:pt x="18635" y="38"/>
                    <a:pt x="7476" y="7752"/>
                    <a:pt x="2874" y="13892"/>
                  </a:cubicBezTo>
                  <a:cubicBezTo>
                    <a:pt x="1" y="17725"/>
                    <a:pt x="2786" y="21394"/>
                    <a:pt x="5681" y="21394"/>
                  </a:cubicBezTo>
                  <a:cubicBezTo>
                    <a:pt x="5930" y="21394"/>
                    <a:pt x="6179" y="21367"/>
                    <a:pt x="6426" y="21310"/>
                  </a:cubicBezTo>
                  <a:cubicBezTo>
                    <a:pt x="13380" y="19721"/>
                    <a:pt x="20261" y="8266"/>
                    <a:pt x="21777" y="8266"/>
                  </a:cubicBezTo>
                  <a:cubicBezTo>
                    <a:pt x="21786" y="8266"/>
                    <a:pt x="21794" y="8266"/>
                    <a:pt x="21803" y="8267"/>
                  </a:cubicBezTo>
                  <a:cubicBezTo>
                    <a:pt x="22408" y="8322"/>
                    <a:pt x="24702" y="8455"/>
                    <a:pt x="28003" y="8455"/>
                  </a:cubicBezTo>
                  <a:cubicBezTo>
                    <a:pt x="32694" y="8455"/>
                    <a:pt x="39418" y="8186"/>
                    <a:pt x="46221" y="7039"/>
                  </a:cubicBezTo>
                  <a:cubicBezTo>
                    <a:pt x="46242" y="7036"/>
                    <a:pt x="46264" y="7034"/>
                    <a:pt x="46286" y="7034"/>
                  </a:cubicBezTo>
                  <a:cubicBezTo>
                    <a:pt x="46471" y="7034"/>
                    <a:pt x="46689" y="7153"/>
                    <a:pt x="46912" y="7285"/>
                  </a:cubicBezTo>
                  <a:cubicBezTo>
                    <a:pt x="47418" y="7577"/>
                    <a:pt x="47970" y="8028"/>
                    <a:pt x="48356" y="8028"/>
                  </a:cubicBezTo>
                  <a:cubicBezTo>
                    <a:pt x="48396" y="8028"/>
                    <a:pt x="48435" y="8023"/>
                    <a:pt x="48471" y="8012"/>
                  </a:cubicBezTo>
                  <a:cubicBezTo>
                    <a:pt x="49036" y="7848"/>
                    <a:pt x="53327" y="537"/>
                    <a:pt x="52886" y="54"/>
                  </a:cubicBezTo>
                  <a:cubicBezTo>
                    <a:pt x="52853" y="17"/>
                    <a:pt x="52802" y="0"/>
                    <a:pt x="52737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1093;p44">
              <a:extLst>
                <a:ext uri="{FF2B5EF4-FFF2-40B4-BE49-F238E27FC236}">
                  <a16:creationId xmlns:a16="http://schemas.microsoft.com/office/drawing/2014/main" id="{2675BF81-5BB2-4A23-BD4C-97C257780075}"/>
                </a:ext>
              </a:extLst>
            </p:cNvPr>
            <p:cNvSpPr/>
            <p:nvPr/>
          </p:nvSpPr>
          <p:spPr>
            <a:xfrm>
              <a:off x="12549525" y="1218550"/>
              <a:ext cx="284500" cy="274200"/>
            </a:xfrm>
            <a:custGeom>
              <a:avLst/>
              <a:gdLst/>
              <a:ahLst/>
              <a:cxnLst/>
              <a:rect l="l" t="t" r="r" b="b"/>
              <a:pathLst>
                <a:path w="11380" h="10968" extrusionOk="0">
                  <a:moveTo>
                    <a:pt x="9557" y="1"/>
                  </a:moveTo>
                  <a:cubicBezTo>
                    <a:pt x="7770" y="1"/>
                    <a:pt x="3696" y="2967"/>
                    <a:pt x="3696" y="2967"/>
                  </a:cubicBezTo>
                  <a:lnTo>
                    <a:pt x="0" y="8557"/>
                  </a:lnTo>
                  <a:cubicBezTo>
                    <a:pt x="0" y="8557"/>
                    <a:pt x="2781" y="10968"/>
                    <a:pt x="3527" y="10968"/>
                  </a:cubicBezTo>
                  <a:cubicBezTo>
                    <a:pt x="3563" y="10968"/>
                    <a:pt x="3595" y="10962"/>
                    <a:pt x="3621" y="10950"/>
                  </a:cubicBezTo>
                  <a:cubicBezTo>
                    <a:pt x="4184" y="10691"/>
                    <a:pt x="11380" y="992"/>
                    <a:pt x="10078" y="131"/>
                  </a:cubicBezTo>
                  <a:cubicBezTo>
                    <a:pt x="9942" y="41"/>
                    <a:pt x="9765" y="1"/>
                    <a:pt x="9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1094;p44">
              <a:extLst>
                <a:ext uri="{FF2B5EF4-FFF2-40B4-BE49-F238E27FC236}">
                  <a16:creationId xmlns:a16="http://schemas.microsoft.com/office/drawing/2014/main" id="{099D3648-1E17-DC3F-7F7A-55017649938D}"/>
                </a:ext>
              </a:extLst>
            </p:cNvPr>
            <p:cNvSpPr/>
            <p:nvPr/>
          </p:nvSpPr>
          <p:spPr>
            <a:xfrm>
              <a:off x="12628225" y="1212725"/>
              <a:ext cx="194150" cy="297525"/>
            </a:xfrm>
            <a:custGeom>
              <a:avLst/>
              <a:gdLst/>
              <a:ahLst/>
              <a:cxnLst/>
              <a:rect l="l" t="t" r="r" b="b"/>
              <a:pathLst>
                <a:path w="7766" h="11901" extrusionOk="0">
                  <a:moveTo>
                    <a:pt x="7281" y="0"/>
                  </a:moveTo>
                  <a:cubicBezTo>
                    <a:pt x="7107" y="0"/>
                    <a:pt x="6938" y="87"/>
                    <a:pt x="6892" y="281"/>
                  </a:cubicBezTo>
                  <a:cubicBezTo>
                    <a:pt x="6412" y="2290"/>
                    <a:pt x="5397" y="4008"/>
                    <a:pt x="4303" y="5725"/>
                  </a:cubicBezTo>
                  <a:cubicBezTo>
                    <a:pt x="3087" y="7634"/>
                    <a:pt x="1812" y="9432"/>
                    <a:pt x="288" y="11115"/>
                  </a:cubicBezTo>
                  <a:cubicBezTo>
                    <a:pt x="0" y="11433"/>
                    <a:pt x="278" y="11901"/>
                    <a:pt x="592" y="11901"/>
                  </a:cubicBezTo>
                  <a:cubicBezTo>
                    <a:pt x="683" y="11901"/>
                    <a:pt x="776" y="11862"/>
                    <a:pt x="860" y="11769"/>
                  </a:cubicBezTo>
                  <a:cubicBezTo>
                    <a:pt x="2480" y="9977"/>
                    <a:pt x="3831" y="8063"/>
                    <a:pt x="5125" y="6032"/>
                  </a:cubicBezTo>
                  <a:cubicBezTo>
                    <a:pt x="6233" y="4291"/>
                    <a:pt x="7333" y="2499"/>
                    <a:pt x="7715" y="435"/>
                  </a:cubicBezTo>
                  <a:cubicBezTo>
                    <a:pt x="7766" y="163"/>
                    <a:pt x="7519" y="0"/>
                    <a:pt x="7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1095;p44">
              <a:extLst>
                <a:ext uri="{FF2B5EF4-FFF2-40B4-BE49-F238E27FC236}">
                  <a16:creationId xmlns:a16="http://schemas.microsoft.com/office/drawing/2014/main" id="{4B8F9965-133E-A56B-52E8-5C1259920318}"/>
                </a:ext>
              </a:extLst>
            </p:cNvPr>
            <p:cNvSpPr/>
            <p:nvPr/>
          </p:nvSpPr>
          <p:spPr>
            <a:xfrm>
              <a:off x="12640000" y="1263950"/>
              <a:ext cx="30225" cy="57900"/>
            </a:xfrm>
            <a:custGeom>
              <a:avLst/>
              <a:gdLst/>
              <a:ahLst/>
              <a:cxnLst/>
              <a:rect l="l" t="t" r="r" b="b"/>
              <a:pathLst>
                <a:path w="1209" h="2316" extrusionOk="0">
                  <a:moveTo>
                    <a:pt x="934" y="0"/>
                  </a:moveTo>
                  <a:cubicBezTo>
                    <a:pt x="921" y="0"/>
                    <a:pt x="908" y="2"/>
                    <a:pt x="895" y="5"/>
                  </a:cubicBezTo>
                  <a:cubicBezTo>
                    <a:pt x="0" y="229"/>
                    <a:pt x="120" y="1611"/>
                    <a:pt x="549" y="2193"/>
                  </a:cubicBezTo>
                  <a:cubicBezTo>
                    <a:pt x="612" y="2279"/>
                    <a:pt x="699" y="2316"/>
                    <a:pt x="788" y="2316"/>
                  </a:cubicBezTo>
                  <a:cubicBezTo>
                    <a:pt x="994" y="2316"/>
                    <a:pt x="1209" y="2122"/>
                    <a:pt x="1154" y="1895"/>
                  </a:cubicBezTo>
                  <a:cubicBezTo>
                    <a:pt x="1087" y="1612"/>
                    <a:pt x="960" y="1369"/>
                    <a:pt x="965" y="1071"/>
                  </a:cubicBezTo>
                  <a:cubicBezTo>
                    <a:pt x="970" y="773"/>
                    <a:pt x="1094" y="494"/>
                    <a:pt x="1116" y="197"/>
                  </a:cubicBezTo>
                  <a:cubicBezTo>
                    <a:pt x="1125" y="95"/>
                    <a:pt x="1035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1096;p44">
              <a:extLst>
                <a:ext uri="{FF2B5EF4-FFF2-40B4-BE49-F238E27FC236}">
                  <a16:creationId xmlns:a16="http://schemas.microsoft.com/office/drawing/2014/main" id="{AB7FF19E-382A-E78D-5C15-E5EFD9F98DC5}"/>
                </a:ext>
              </a:extLst>
            </p:cNvPr>
            <p:cNvSpPr/>
            <p:nvPr/>
          </p:nvSpPr>
          <p:spPr>
            <a:xfrm>
              <a:off x="12662650" y="1251425"/>
              <a:ext cx="30225" cy="57900"/>
            </a:xfrm>
            <a:custGeom>
              <a:avLst/>
              <a:gdLst/>
              <a:ahLst/>
              <a:cxnLst/>
              <a:rect l="l" t="t" r="r" b="b"/>
              <a:pathLst>
                <a:path w="1209" h="2316" extrusionOk="0">
                  <a:moveTo>
                    <a:pt x="933" y="1"/>
                  </a:moveTo>
                  <a:cubicBezTo>
                    <a:pt x="920" y="1"/>
                    <a:pt x="907" y="2"/>
                    <a:pt x="894" y="6"/>
                  </a:cubicBezTo>
                  <a:cubicBezTo>
                    <a:pt x="0" y="230"/>
                    <a:pt x="120" y="1611"/>
                    <a:pt x="549" y="2193"/>
                  </a:cubicBezTo>
                  <a:cubicBezTo>
                    <a:pt x="612" y="2279"/>
                    <a:pt x="700" y="2316"/>
                    <a:pt x="789" y="2316"/>
                  </a:cubicBezTo>
                  <a:cubicBezTo>
                    <a:pt x="995" y="2316"/>
                    <a:pt x="1209" y="2122"/>
                    <a:pt x="1154" y="1894"/>
                  </a:cubicBezTo>
                  <a:cubicBezTo>
                    <a:pt x="1086" y="1613"/>
                    <a:pt x="961" y="1370"/>
                    <a:pt x="965" y="1072"/>
                  </a:cubicBezTo>
                  <a:cubicBezTo>
                    <a:pt x="969" y="774"/>
                    <a:pt x="1094" y="494"/>
                    <a:pt x="1116" y="198"/>
                  </a:cubicBezTo>
                  <a:cubicBezTo>
                    <a:pt x="1124" y="95"/>
                    <a:pt x="1034" y="1"/>
                    <a:pt x="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Google Shape;1097;p44">
              <a:extLst>
                <a:ext uri="{FF2B5EF4-FFF2-40B4-BE49-F238E27FC236}">
                  <a16:creationId xmlns:a16="http://schemas.microsoft.com/office/drawing/2014/main" id="{BA26A359-9DE6-3846-ACC2-1F2228E07415}"/>
                </a:ext>
              </a:extLst>
            </p:cNvPr>
            <p:cNvSpPr/>
            <p:nvPr/>
          </p:nvSpPr>
          <p:spPr>
            <a:xfrm>
              <a:off x="12685300" y="1238875"/>
              <a:ext cx="30225" cy="57950"/>
            </a:xfrm>
            <a:custGeom>
              <a:avLst/>
              <a:gdLst/>
              <a:ahLst/>
              <a:cxnLst/>
              <a:rect l="l" t="t" r="r" b="b"/>
              <a:pathLst>
                <a:path w="1209" h="2318" extrusionOk="0">
                  <a:moveTo>
                    <a:pt x="933" y="1"/>
                  </a:moveTo>
                  <a:cubicBezTo>
                    <a:pt x="920" y="1"/>
                    <a:pt x="907" y="2"/>
                    <a:pt x="894" y="6"/>
                  </a:cubicBezTo>
                  <a:cubicBezTo>
                    <a:pt x="1" y="231"/>
                    <a:pt x="120" y="1613"/>
                    <a:pt x="549" y="2195"/>
                  </a:cubicBezTo>
                  <a:cubicBezTo>
                    <a:pt x="612" y="2281"/>
                    <a:pt x="700" y="2317"/>
                    <a:pt x="789" y="2317"/>
                  </a:cubicBezTo>
                  <a:cubicBezTo>
                    <a:pt x="995" y="2317"/>
                    <a:pt x="1209" y="2124"/>
                    <a:pt x="1154" y="1895"/>
                  </a:cubicBezTo>
                  <a:cubicBezTo>
                    <a:pt x="1087" y="1615"/>
                    <a:pt x="961" y="1370"/>
                    <a:pt x="965" y="1072"/>
                  </a:cubicBezTo>
                  <a:cubicBezTo>
                    <a:pt x="971" y="774"/>
                    <a:pt x="1095" y="495"/>
                    <a:pt x="1116" y="198"/>
                  </a:cubicBezTo>
                  <a:cubicBezTo>
                    <a:pt x="1124" y="96"/>
                    <a:pt x="1034" y="1"/>
                    <a:pt x="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Google Shape;1098;p44">
              <a:extLst>
                <a:ext uri="{FF2B5EF4-FFF2-40B4-BE49-F238E27FC236}">
                  <a16:creationId xmlns:a16="http://schemas.microsoft.com/office/drawing/2014/main" id="{F4FBFC30-DD26-E08B-97F2-00B695E0103C}"/>
                </a:ext>
              </a:extLst>
            </p:cNvPr>
            <p:cNvSpPr/>
            <p:nvPr/>
          </p:nvSpPr>
          <p:spPr>
            <a:xfrm>
              <a:off x="11429050" y="1236575"/>
              <a:ext cx="1226275" cy="552850"/>
            </a:xfrm>
            <a:custGeom>
              <a:avLst/>
              <a:gdLst/>
              <a:ahLst/>
              <a:cxnLst/>
              <a:rect l="l" t="t" r="r" b="b"/>
              <a:pathLst>
                <a:path w="49051" h="22114" extrusionOk="0">
                  <a:moveTo>
                    <a:pt x="23417" y="0"/>
                  </a:moveTo>
                  <a:cubicBezTo>
                    <a:pt x="21826" y="0"/>
                    <a:pt x="20702" y="38"/>
                    <a:pt x="20319" y="125"/>
                  </a:cubicBezTo>
                  <a:cubicBezTo>
                    <a:pt x="18149" y="621"/>
                    <a:pt x="9820" y="6438"/>
                    <a:pt x="4212" y="12535"/>
                  </a:cubicBezTo>
                  <a:cubicBezTo>
                    <a:pt x="1" y="17113"/>
                    <a:pt x="1397" y="22114"/>
                    <a:pt x="5686" y="22114"/>
                  </a:cubicBezTo>
                  <a:cubicBezTo>
                    <a:pt x="7256" y="22114"/>
                    <a:pt x="9214" y="21444"/>
                    <a:pt x="11426" y="19838"/>
                  </a:cubicBezTo>
                  <a:cubicBezTo>
                    <a:pt x="15945" y="16557"/>
                    <a:pt x="21717" y="9494"/>
                    <a:pt x="21717" y="9494"/>
                  </a:cubicBezTo>
                  <a:cubicBezTo>
                    <a:pt x="21717" y="9494"/>
                    <a:pt x="26087" y="9605"/>
                    <a:pt x="31104" y="9605"/>
                  </a:cubicBezTo>
                  <a:cubicBezTo>
                    <a:pt x="36616" y="9605"/>
                    <a:pt x="42909" y="9472"/>
                    <a:pt x="45045" y="8913"/>
                  </a:cubicBezTo>
                  <a:cubicBezTo>
                    <a:pt x="45045" y="8913"/>
                    <a:pt x="49051" y="5083"/>
                    <a:pt x="48502" y="1216"/>
                  </a:cubicBezTo>
                  <a:cubicBezTo>
                    <a:pt x="48446" y="820"/>
                    <a:pt x="30842" y="0"/>
                    <a:pt x="23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Google Shape;1099;p44">
              <a:extLst>
                <a:ext uri="{FF2B5EF4-FFF2-40B4-BE49-F238E27FC236}">
                  <a16:creationId xmlns:a16="http://schemas.microsoft.com/office/drawing/2014/main" id="{6EB6121E-17EF-284A-8B6A-5171C218D55C}"/>
                </a:ext>
              </a:extLst>
            </p:cNvPr>
            <p:cNvSpPr/>
            <p:nvPr/>
          </p:nvSpPr>
          <p:spPr>
            <a:xfrm>
              <a:off x="11438025" y="1244275"/>
              <a:ext cx="1363700" cy="505200"/>
            </a:xfrm>
            <a:custGeom>
              <a:avLst/>
              <a:gdLst/>
              <a:ahLst/>
              <a:cxnLst/>
              <a:rect l="l" t="t" r="r" b="b"/>
              <a:pathLst>
                <a:path w="54548" h="20208" extrusionOk="0">
                  <a:moveTo>
                    <a:pt x="21767" y="0"/>
                  </a:moveTo>
                  <a:cubicBezTo>
                    <a:pt x="19760" y="0"/>
                    <a:pt x="8238" y="6785"/>
                    <a:pt x="3243" y="12509"/>
                  </a:cubicBezTo>
                  <a:cubicBezTo>
                    <a:pt x="0" y="16222"/>
                    <a:pt x="2746" y="20207"/>
                    <a:pt x="5736" y="20207"/>
                  </a:cubicBezTo>
                  <a:cubicBezTo>
                    <a:pt x="5901" y="20207"/>
                    <a:pt x="6067" y="20195"/>
                    <a:pt x="6233" y="20170"/>
                  </a:cubicBezTo>
                  <a:cubicBezTo>
                    <a:pt x="13249" y="19108"/>
                    <a:pt x="20920" y="8302"/>
                    <a:pt x="22487" y="8302"/>
                  </a:cubicBezTo>
                  <a:cubicBezTo>
                    <a:pt x="22504" y="8302"/>
                    <a:pt x="22521" y="8304"/>
                    <a:pt x="22536" y="8306"/>
                  </a:cubicBezTo>
                  <a:cubicBezTo>
                    <a:pt x="23597" y="8482"/>
                    <a:pt x="29920" y="9298"/>
                    <a:pt x="37819" y="9298"/>
                  </a:cubicBezTo>
                  <a:cubicBezTo>
                    <a:pt x="40720" y="9298"/>
                    <a:pt x="43834" y="9188"/>
                    <a:pt x="46978" y="8896"/>
                  </a:cubicBezTo>
                  <a:cubicBezTo>
                    <a:pt x="46990" y="8894"/>
                    <a:pt x="47001" y="8894"/>
                    <a:pt x="47013" y="8894"/>
                  </a:cubicBezTo>
                  <a:cubicBezTo>
                    <a:pt x="47204" y="8894"/>
                    <a:pt x="47425" y="9036"/>
                    <a:pt x="47650" y="9192"/>
                  </a:cubicBezTo>
                  <a:cubicBezTo>
                    <a:pt x="48146" y="9531"/>
                    <a:pt x="48679" y="10042"/>
                    <a:pt x="49068" y="10042"/>
                  </a:cubicBezTo>
                  <a:cubicBezTo>
                    <a:pt x="49097" y="10042"/>
                    <a:pt x="49124" y="10039"/>
                    <a:pt x="49151" y="10033"/>
                  </a:cubicBezTo>
                  <a:cubicBezTo>
                    <a:pt x="49724" y="9912"/>
                    <a:pt x="54548" y="2940"/>
                    <a:pt x="54144" y="2426"/>
                  </a:cubicBezTo>
                  <a:cubicBezTo>
                    <a:pt x="54108" y="2380"/>
                    <a:pt x="54048" y="2360"/>
                    <a:pt x="53969" y="2360"/>
                  </a:cubicBezTo>
                  <a:cubicBezTo>
                    <a:pt x="53630" y="2360"/>
                    <a:pt x="52931" y="2732"/>
                    <a:pt x="52199" y="3169"/>
                  </a:cubicBezTo>
                  <a:cubicBezTo>
                    <a:pt x="51147" y="3797"/>
                    <a:pt x="50017" y="4567"/>
                    <a:pt x="49776" y="4567"/>
                  </a:cubicBezTo>
                  <a:cubicBezTo>
                    <a:pt x="49774" y="4567"/>
                    <a:pt x="49772" y="4567"/>
                    <a:pt x="49770" y="4567"/>
                  </a:cubicBezTo>
                  <a:cubicBezTo>
                    <a:pt x="49356" y="4540"/>
                    <a:pt x="23555" y="254"/>
                    <a:pt x="21864" y="7"/>
                  </a:cubicBezTo>
                  <a:cubicBezTo>
                    <a:pt x="21835" y="2"/>
                    <a:pt x="21803" y="0"/>
                    <a:pt x="21767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Google Shape;1100;p44">
              <a:extLst>
                <a:ext uri="{FF2B5EF4-FFF2-40B4-BE49-F238E27FC236}">
                  <a16:creationId xmlns:a16="http://schemas.microsoft.com/office/drawing/2014/main" id="{16CABCF1-DE60-ABE0-07EC-17A841D9A21E}"/>
                </a:ext>
              </a:extLst>
            </p:cNvPr>
            <p:cNvSpPr/>
            <p:nvPr/>
          </p:nvSpPr>
          <p:spPr>
            <a:xfrm>
              <a:off x="12573725" y="1273300"/>
              <a:ext cx="297800" cy="262400"/>
            </a:xfrm>
            <a:custGeom>
              <a:avLst/>
              <a:gdLst/>
              <a:ahLst/>
              <a:cxnLst/>
              <a:rect l="l" t="t" r="r" b="b"/>
              <a:pathLst>
                <a:path w="11912" h="10496" extrusionOk="0">
                  <a:moveTo>
                    <a:pt x="10032" y="0"/>
                  </a:moveTo>
                  <a:cubicBezTo>
                    <a:pt x="8179" y="0"/>
                    <a:pt x="4102" y="2527"/>
                    <a:pt x="4102" y="2527"/>
                  </a:cubicBezTo>
                  <a:lnTo>
                    <a:pt x="1" y="7828"/>
                  </a:lnTo>
                  <a:cubicBezTo>
                    <a:pt x="1" y="7828"/>
                    <a:pt x="2651" y="10495"/>
                    <a:pt x="3362" y="10495"/>
                  </a:cubicBezTo>
                  <a:cubicBezTo>
                    <a:pt x="3389" y="10495"/>
                    <a:pt x="3413" y="10492"/>
                    <a:pt x="3434" y="10484"/>
                  </a:cubicBezTo>
                  <a:cubicBezTo>
                    <a:pt x="4014" y="10267"/>
                    <a:pt x="11911" y="1129"/>
                    <a:pt x="10676" y="174"/>
                  </a:cubicBezTo>
                  <a:cubicBezTo>
                    <a:pt x="10521" y="53"/>
                    <a:pt x="10299" y="0"/>
                    <a:pt x="100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1101;p44">
              <a:extLst>
                <a:ext uri="{FF2B5EF4-FFF2-40B4-BE49-F238E27FC236}">
                  <a16:creationId xmlns:a16="http://schemas.microsoft.com/office/drawing/2014/main" id="{BB548C0F-0651-F5D4-B01F-260DB3F70F6C}"/>
                </a:ext>
              </a:extLst>
            </p:cNvPr>
            <p:cNvSpPr/>
            <p:nvPr/>
          </p:nvSpPr>
          <p:spPr>
            <a:xfrm>
              <a:off x="12647100" y="1269200"/>
              <a:ext cx="214825" cy="284325"/>
            </a:xfrm>
            <a:custGeom>
              <a:avLst/>
              <a:gdLst/>
              <a:ahLst/>
              <a:cxnLst/>
              <a:rect l="l" t="t" r="r" b="b"/>
              <a:pathLst>
                <a:path w="8593" h="11373" extrusionOk="0">
                  <a:moveTo>
                    <a:pt x="8081" y="0"/>
                  </a:moveTo>
                  <a:cubicBezTo>
                    <a:pt x="7920" y="0"/>
                    <a:pt x="7766" y="77"/>
                    <a:pt x="7709" y="253"/>
                  </a:cubicBezTo>
                  <a:cubicBezTo>
                    <a:pt x="7081" y="2218"/>
                    <a:pt x="5942" y="3856"/>
                    <a:pt x="4723" y="5490"/>
                  </a:cubicBezTo>
                  <a:cubicBezTo>
                    <a:pt x="3369" y="7302"/>
                    <a:pt x="1965" y="9000"/>
                    <a:pt x="320" y="10565"/>
                  </a:cubicBezTo>
                  <a:cubicBezTo>
                    <a:pt x="1" y="10869"/>
                    <a:pt x="263" y="11372"/>
                    <a:pt x="587" y="11372"/>
                  </a:cubicBezTo>
                  <a:cubicBezTo>
                    <a:pt x="670" y="11372"/>
                    <a:pt x="758" y="11339"/>
                    <a:pt x="841" y="11260"/>
                  </a:cubicBezTo>
                  <a:cubicBezTo>
                    <a:pt x="2589" y="9596"/>
                    <a:pt x="4079" y="7787"/>
                    <a:pt x="5520" y="5856"/>
                  </a:cubicBezTo>
                  <a:cubicBezTo>
                    <a:pt x="6754" y="4202"/>
                    <a:pt x="7986" y="2498"/>
                    <a:pt x="8518" y="467"/>
                  </a:cubicBezTo>
                  <a:cubicBezTo>
                    <a:pt x="8592" y="185"/>
                    <a:pt x="8330" y="0"/>
                    <a:pt x="80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1102;p44">
              <a:extLst>
                <a:ext uri="{FF2B5EF4-FFF2-40B4-BE49-F238E27FC236}">
                  <a16:creationId xmlns:a16="http://schemas.microsoft.com/office/drawing/2014/main" id="{A651DCA2-A435-03FB-24CE-541288A2D88C}"/>
                </a:ext>
              </a:extLst>
            </p:cNvPr>
            <p:cNvSpPr/>
            <p:nvPr/>
          </p:nvSpPr>
          <p:spPr>
            <a:xfrm>
              <a:off x="12676075" y="1309350"/>
              <a:ext cx="28275" cy="57525"/>
            </a:xfrm>
            <a:custGeom>
              <a:avLst/>
              <a:gdLst/>
              <a:ahLst/>
              <a:cxnLst/>
              <a:rect l="l" t="t" r="r" b="b"/>
              <a:pathLst>
                <a:path w="1131" h="2301" extrusionOk="0">
                  <a:moveTo>
                    <a:pt x="934" y="1"/>
                  </a:moveTo>
                  <a:cubicBezTo>
                    <a:pt x="925" y="1"/>
                    <a:pt x="916" y="1"/>
                    <a:pt x="906" y="3"/>
                  </a:cubicBezTo>
                  <a:cubicBezTo>
                    <a:pt x="0" y="160"/>
                    <a:pt x="16" y="1549"/>
                    <a:pt x="400" y="2160"/>
                  </a:cubicBezTo>
                  <a:cubicBezTo>
                    <a:pt x="462" y="2259"/>
                    <a:pt x="558" y="2301"/>
                    <a:pt x="656" y="2301"/>
                  </a:cubicBezTo>
                  <a:cubicBezTo>
                    <a:pt x="853" y="2301"/>
                    <a:pt x="1062" y="2129"/>
                    <a:pt x="1026" y="1907"/>
                  </a:cubicBezTo>
                  <a:cubicBezTo>
                    <a:pt x="979" y="1622"/>
                    <a:pt x="872" y="1369"/>
                    <a:pt x="898" y="1072"/>
                  </a:cubicBezTo>
                  <a:cubicBezTo>
                    <a:pt x="925" y="775"/>
                    <a:pt x="1069" y="506"/>
                    <a:pt x="1114" y="211"/>
                  </a:cubicBezTo>
                  <a:cubicBezTo>
                    <a:pt x="1131" y="106"/>
                    <a:pt x="1039" y="1"/>
                    <a:pt x="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1103;p44">
              <a:extLst>
                <a:ext uri="{FF2B5EF4-FFF2-40B4-BE49-F238E27FC236}">
                  <a16:creationId xmlns:a16="http://schemas.microsoft.com/office/drawing/2014/main" id="{70634091-2F65-C630-A598-D7D35F200534}"/>
                </a:ext>
              </a:extLst>
            </p:cNvPr>
            <p:cNvSpPr/>
            <p:nvPr/>
          </p:nvSpPr>
          <p:spPr>
            <a:xfrm>
              <a:off x="12699600" y="1298550"/>
              <a:ext cx="28275" cy="57525"/>
            </a:xfrm>
            <a:custGeom>
              <a:avLst/>
              <a:gdLst/>
              <a:ahLst/>
              <a:cxnLst/>
              <a:rect l="l" t="t" r="r" b="b"/>
              <a:pathLst>
                <a:path w="1131" h="2301" extrusionOk="0">
                  <a:moveTo>
                    <a:pt x="934" y="0"/>
                  </a:moveTo>
                  <a:cubicBezTo>
                    <a:pt x="925" y="0"/>
                    <a:pt x="916" y="1"/>
                    <a:pt x="907" y="3"/>
                  </a:cubicBezTo>
                  <a:cubicBezTo>
                    <a:pt x="0" y="161"/>
                    <a:pt x="16" y="1549"/>
                    <a:pt x="400" y="2160"/>
                  </a:cubicBezTo>
                  <a:cubicBezTo>
                    <a:pt x="462" y="2259"/>
                    <a:pt x="558" y="2301"/>
                    <a:pt x="656" y="2301"/>
                  </a:cubicBezTo>
                  <a:cubicBezTo>
                    <a:pt x="854" y="2301"/>
                    <a:pt x="1062" y="2129"/>
                    <a:pt x="1026" y="1907"/>
                  </a:cubicBezTo>
                  <a:cubicBezTo>
                    <a:pt x="979" y="1622"/>
                    <a:pt x="872" y="1370"/>
                    <a:pt x="899" y="1072"/>
                  </a:cubicBezTo>
                  <a:cubicBezTo>
                    <a:pt x="925" y="775"/>
                    <a:pt x="1069" y="506"/>
                    <a:pt x="1115" y="211"/>
                  </a:cubicBezTo>
                  <a:cubicBezTo>
                    <a:pt x="1131" y="106"/>
                    <a:pt x="1039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Google Shape;1104;p44">
              <a:extLst>
                <a:ext uri="{FF2B5EF4-FFF2-40B4-BE49-F238E27FC236}">
                  <a16:creationId xmlns:a16="http://schemas.microsoft.com/office/drawing/2014/main" id="{7DE4B08D-DD45-7CF7-2609-A3E39328E756}"/>
                </a:ext>
              </a:extLst>
            </p:cNvPr>
            <p:cNvSpPr/>
            <p:nvPr/>
          </p:nvSpPr>
          <p:spPr>
            <a:xfrm>
              <a:off x="12723125" y="1287750"/>
              <a:ext cx="28275" cy="57525"/>
            </a:xfrm>
            <a:custGeom>
              <a:avLst/>
              <a:gdLst/>
              <a:ahLst/>
              <a:cxnLst/>
              <a:rect l="l" t="t" r="r" b="b"/>
              <a:pathLst>
                <a:path w="1131" h="2301" extrusionOk="0">
                  <a:moveTo>
                    <a:pt x="934" y="0"/>
                  </a:moveTo>
                  <a:cubicBezTo>
                    <a:pt x="925" y="0"/>
                    <a:pt x="916" y="1"/>
                    <a:pt x="907" y="3"/>
                  </a:cubicBezTo>
                  <a:cubicBezTo>
                    <a:pt x="0" y="160"/>
                    <a:pt x="15" y="1548"/>
                    <a:pt x="401" y="2160"/>
                  </a:cubicBezTo>
                  <a:cubicBezTo>
                    <a:pt x="463" y="2259"/>
                    <a:pt x="558" y="2301"/>
                    <a:pt x="656" y="2301"/>
                  </a:cubicBezTo>
                  <a:cubicBezTo>
                    <a:pt x="854" y="2301"/>
                    <a:pt x="1062" y="2129"/>
                    <a:pt x="1026" y="1907"/>
                  </a:cubicBezTo>
                  <a:cubicBezTo>
                    <a:pt x="979" y="1622"/>
                    <a:pt x="872" y="1370"/>
                    <a:pt x="899" y="1072"/>
                  </a:cubicBezTo>
                  <a:cubicBezTo>
                    <a:pt x="926" y="775"/>
                    <a:pt x="1070" y="506"/>
                    <a:pt x="1115" y="211"/>
                  </a:cubicBezTo>
                  <a:cubicBezTo>
                    <a:pt x="1131" y="106"/>
                    <a:pt x="1039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Google Shape;1105;p44">
              <a:extLst>
                <a:ext uri="{FF2B5EF4-FFF2-40B4-BE49-F238E27FC236}">
                  <a16:creationId xmlns:a16="http://schemas.microsoft.com/office/drawing/2014/main" id="{593EFF39-D511-4F0F-C009-E4B28F40F112}"/>
                </a:ext>
              </a:extLst>
            </p:cNvPr>
            <p:cNvSpPr/>
            <p:nvPr/>
          </p:nvSpPr>
          <p:spPr>
            <a:xfrm>
              <a:off x="11307175" y="1232575"/>
              <a:ext cx="1377175" cy="562175"/>
            </a:xfrm>
            <a:custGeom>
              <a:avLst/>
              <a:gdLst/>
              <a:ahLst/>
              <a:cxnLst/>
              <a:rect l="l" t="t" r="r" b="b"/>
              <a:pathLst>
                <a:path w="55087" h="22487" extrusionOk="0">
                  <a:moveTo>
                    <a:pt x="26828" y="0"/>
                  </a:moveTo>
                  <a:cubicBezTo>
                    <a:pt x="26580" y="0"/>
                    <a:pt x="26394" y="9"/>
                    <a:pt x="26277" y="26"/>
                  </a:cubicBezTo>
                  <a:cubicBezTo>
                    <a:pt x="24076" y="361"/>
                    <a:pt x="233" y="15789"/>
                    <a:pt x="140" y="17471"/>
                  </a:cubicBezTo>
                  <a:cubicBezTo>
                    <a:pt x="1" y="19991"/>
                    <a:pt x="4051" y="22486"/>
                    <a:pt x="9113" y="22486"/>
                  </a:cubicBezTo>
                  <a:cubicBezTo>
                    <a:pt x="11503" y="22486"/>
                    <a:pt x="14120" y="21930"/>
                    <a:pt x="16627" y="20555"/>
                  </a:cubicBezTo>
                  <a:cubicBezTo>
                    <a:pt x="21524" y="17870"/>
                    <a:pt x="27501" y="9394"/>
                    <a:pt x="27501" y="9394"/>
                  </a:cubicBezTo>
                  <a:cubicBezTo>
                    <a:pt x="27501" y="9394"/>
                    <a:pt x="40827" y="10725"/>
                    <a:pt x="47657" y="10725"/>
                  </a:cubicBezTo>
                  <a:cubicBezTo>
                    <a:pt x="49016" y="10725"/>
                    <a:pt x="50119" y="10673"/>
                    <a:pt x="50807" y="10546"/>
                  </a:cubicBezTo>
                  <a:cubicBezTo>
                    <a:pt x="50807" y="10546"/>
                    <a:pt x="55086" y="7026"/>
                    <a:pt x="54828" y="3129"/>
                  </a:cubicBezTo>
                  <a:cubicBezTo>
                    <a:pt x="54796" y="2669"/>
                    <a:pt x="31213" y="0"/>
                    <a:pt x="26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Google Shape;1106;p44">
              <a:extLst>
                <a:ext uri="{FF2B5EF4-FFF2-40B4-BE49-F238E27FC236}">
                  <a16:creationId xmlns:a16="http://schemas.microsoft.com/office/drawing/2014/main" id="{7CE7A5D7-015F-9C97-50B8-0F67E44CEBFF}"/>
                </a:ext>
              </a:extLst>
            </p:cNvPr>
            <p:cNvSpPr/>
            <p:nvPr/>
          </p:nvSpPr>
          <p:spPr>
            <a:xfrm>
              <a:off x="12127075" y="1243175"/>
              <a:ext cx="512550" cy="64350"/>
            </a:xfrm>
            <a:custGeom>
              <a:avLst/>
              <a:gdLst/>
              <a:ahLst/>
              <a:cxnLst/>
              <a:rect l="l" t="t" r="r" b="b"/>
              <a:pathLst>
                <a:path w="20502" h="2574" extrusionOk="0">
                  <a:moveTo>
                    <a:pt x="18" y="1"/>
                  </a:moveTo>
                  <a:cubicBezTo>
                    <a:pt x="0" y="1"/>
                    <a:pt x="1" y="27"/>
                    <a:pt x="19" y="29"/>
                  </a:cubicBezTo>
                  <a:cubicBezTo>
                    <a:pt x="6811" y="875"/>
                    <a:pt x="13608" y="1789"/>
                    <a:pt x="20405" y="2573"/>
                  </a:cubicBezTo>
                  <a:cubicBezTo>
                    <a:pt x="20408" y="2573"/>
                    <a:pt x="20411" y="2573"/>
                    <a:pt x="20414" y="2573"/>
                  </a:cubicBezTo>
                  <a:cubicBezTo>
                    <a:pt x="20487" y="2573"/>
                    <a:pt x="20501" y="2447"/>
                    <a:pt x="20426" y="2435"/>
                  </a:cubicBezTo>
                  <a:cubicBezTo>
                    <a:pt x="13720" y="1224"/>
                    <a:pt x="6812" y="465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Google Shape;1107;p44">
              <a:extLst>
                <a:ext uri="{FF2B5EF4-FFF2-40B4-BE49-F238E27FC236}">
                  <a16:creationId xmlns:a16="http://schemas.microsoft.com/office/drawing/2014/main" id="{F5125FEC-AE7C-682D-212D-D0869E34F181}"/>
                </a:ext>
              </a:extLst>
            </p:cNvPr>
            <p:cNvSpPr/>
            <p:nvPr/>
          </p:nvSpPr>
          <p:spPr>
            <a:xfrm>
              <a:off x="11799325" y="1239425"/>
              <a:ext cx="151550" cy="82975"/>
            </a:xfrm>
            <a:custGeom>
              <a:avLst/>
              <a:gdLst/>
              <a:ahLst/>
              <a:cxnLst/>
              <a:rect l="l" t="t" r="r" b="b"/>
              <a:pathLst>
                <a:path w="6062" h="3319" extrusionOk="0">
                  <a:moveTo>
                    <a:pt x="6010" y="1"/>
                  </a:moveTo>
                  <a:cubicBezTo>
                    <a:pt x="6005" y="1"/>
                    <a:pt x="5999" y="2"/>
                    <a:pt x="5994" y="4"/>
                  </a:cubicBezTo>
                  <a:cubicBezTo>
                    <a:pt x="3924" y="941"/>
                    <a:pt x="1910" y="2075"/>
                    <a:pt x="3" y="3312"/>
                  </a:cubicBezTo>
                  <a:cubicBezTo>
                    <a:pt x="0" y="3314"/>
                    <a:pt x="2" y="3319"/>
                    <a:pt x="5" y="3319"/>
                  </a:cubicBezTo>
                  <a:cubicBezTo>
                    <a:pt x="5" y="3319"/>
                    <a:pt x="6" y="3318"/>
                    <a:pt x="7" y="3318"/>
                  </a:cubicBezTo>
                  <a:cubicBezTo>
                    <a:pt x="2022" y="2253"/>
                    <a:pt x="4043" y="1181"/>
                    <a:pt x="6029" y="62"/>
                  </a:cubicBezTo>
                  <a:cubicBezTo>
                    <a:pt x="6062" y="43"/>
                    <a:pt x="6041" y="1"/>
                    <a:pt x="6010" y="1"/>
                  </a:cubicBezTo>
                  <a:close/>
                </a:path>
              </a:pathLst>
            </a:custGeom>
            <a:solidFill>
              <a:srgbClr val="FF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Google Shape;1108;p44">
              <a:extLst>
                <a:ext uri="{FF2B5EF4-FFF2-40B4-BE49-F238E27FC236}">
                  <a16:creationId xmlns:a16="http://schemas.microsoft.com/office/drawing/2014/main" id="{915DC466-7AB1-14CA-4C83-B91E1B8DA6A6}"/>
                </a:ext>
              </a:extLst>
            </p:cNvPr>
            <p:cNvSpPr/>
            <p:nvPr/>
          </p:nvSpPr>
          <p:spPr>
            <a:xfrm>
              <a:off x="11380950" y="1434225"/>
              <a:ext cx="1218075" cy="303000"/>
            </a:xfrm>
            <a:custGeom>
              <a:avLst/>
              <a:gdLst/>
              <a:ahLst/>
              <a:cxnLst/>
              <a:rect l="l" t="t" r="r" b="b"/>
              <a:pathLst>
                <a:path w="48723" h="12120" extrusionOk="0">
                  <a:moveTo>
                    <a:pt x="25258" y="1"/>
                  </a:moveTo>
                  <a:cubicBezTo>
                    <a:pt x="24387" y="1"/>
                    <a:pt x="23555" y="176"/>
                    <a:pt x="22879" y="850"/>
                  </a:cubicBezTo>
                  <a:cubicBezTo>
                    <a:pt x="21353" y="2370"/>
                    <a:pt x="20040" y="4130"/>
                    <a:pt x="18525" y="5674"/>
                  </a:cubicBezTo>
                  <a:cubicBezTo>
                    <a:pt x="17017" y="7213"/>
                    <a:pt x="15491" y="8787"/>
                    <a:pt x="13700" y="10002"/>
                  </a:cubicBezTo>
                  <a:cubicBezTo>
                    <a:pt x="11849" y="11259"/>
                    <a:pt x="9793" y="11939"/>
                    <a:pt x="7570" y="11939"/>
                  </a:cubicBezTo>
                  <a:cubicBezTo>
                    <a:pt x="7418" y="11939"/>
                    <a:pt x="7264" y="11936"/>
                    <a:pt x="7110" y="11929"/>
                  </a:cubicBezTo>
                  <a:cubicBezTo>
                    <a:pt x="4705" y="11830"/>
                    <a:pt x="2365" y="11093"/>
                    <a:pt x="81" y="10392"/>
                  </a:cubicBezTo>
                  <a:cubicBezTo>
                    <a:pt x="75" y="10390"/>
                    <a:pt x="70" y="10389"/>
                    <a:pt x="65" y="10389"/>
                  </a:cubicBezTo>
                  <a:cubicBezTo>
                    <a:pt x="16" y="10389"/>
                    <a:pt x="0" y="10469"/>
                    <a:pt x="55" y="10488"/>
                  </a:cubicBezTo>
                  <a:cubicBezTo>
                    <a:pt x="2484" y="11299"/>
                    <a:pt x="5058" y="12120"/>
                    <a:pt x="7644" y="12120"/>
                  </a:cubicBezTo>
                  <a:cubicBezTo>
                    <a:pt x="8372" y="12120"/>
                    <a:pt x="9101" y="12055"/>
                    <a:pt x="9828" y="11906"/>
                  </a:cubicBezTo>
                  <a:cubicBezTo>
                    <a:pt x="12724" y="11314"/>
                    <a:pt x="15050" y="9360"/>
                    <a:pt x="17110" y="7352"/>
                  </a:cubicBezTo>
                  <a:cubicBezTo>
                    <a:pt x="18326" y="6166"/>
                    <a:pt x="19514" y="4950"/>
                    <a:pt x="20661" y="3696"/>
                  </a:cubicBezTo>
                  <a:cubicBezTo>
                    <a:pt x="21900" y="2342"/>
                    <a:pt x="23014" y="239"/>
                    <a:pt x="25033" y="188"/>
                  </a:cubicBezTo>
                  <a:cubicBezTo>
                    <a:pt x="25144" y="185"/>
                    <a:pt x="25255" y="184"/>
                    <a:pt x="25367" y="184"/>
                  </a:cubicBezTo>
                  <a:cubicBezTo>
                    <a:pt x="26979" y="184"/>
                    <a:pt x="28635" y="464"/>
                    <a:pt x="30235" y="583"/>
                  </a:cubicBezTo>
                  <a:cubicBezTo>
                    <a:pt x="32078" y="722"/>
                    <a:pt x="33922" y="845"/>
                    <a:pt x="35767" y="951"/>
                  </a:cubicBezTo>
                  <a:cubicBezTo>
                    <a:pt x="39988" y="1194"/>
                    <a:pt x="44233" y="1426"/>
                    <a:pt x="48463" y="1426"/>
                  </a:cubicBezTo>
                  <a:cubicBezTo>
                    <a:pt x="48515" y="1426"/>
                    <a:pt x="48567" y="1426"/>
                    <a:pt x="48620" y="1426"/>
                  </a:cubicBezTo>
                  <a:cubicBezTo>
                    <a:pt x="48620" y="1426"/>
                    <a:pt x="48621" y="1426"/>
                    <a:pt x="48621" y="1426"/>
                  </a:cubicBezTo>
                  <a:cubicBezTo>
                    <a:pt x="48723" y="1426"/>
                    <a:pt x="48721" y="1273"/>
                    <a:pt x="48620" y="1268"/>
                  </a:cubicBezTo>
                  <a:cubicBezTo>
                    <a:pt x="43891" y="1087"/>
                    <a:pt x="39165" y="982"/>
                    <a:pt x="34439" y="688"/>
                  </a:cubicBezTo>
                  <a:cubicBezTo>
                    <a:pt x="32078" y="541"/>
                    <a:pt x="29719" y="370"/>
                    <a:pt x="27362" y="170"/>
                  </a:cubicBezTo>
                  <a:cubicBezTo>
                    <a:pt x="26674" y="112"/>
                    <a:pt x="25954" y="1"/>
                    <a:pt x="25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Google Shape;1109;p44">
              <a:extLst>
                <a:ext uri="{FF2B5EF4-FFF2-40B4-BE49-F238E27FC236}">
                  <a16:creationId xmlns:a16="http://schemas.microsoft.com/office/drawing/2014/main" id="{7366C07B-82F9-398A-50C3-C2E6A2D67119}"/>
                </a:ext>
              </a:extLst>
            </p:cNvPr>
            <p:cNvSpPr/>
            <p:nvPr/>
          </p:nvSpPr>
          <p:spPr>
            <a:xfrm>
              <a:off x="10703850" y="798725"/>
              <a:ext cx="457125" cy="485400"/>
            </a:xfrm>
            <a:custGeom>
              <a:avLst/>
              <a:gdLst/>
              <a:ahLst/>
              <a:cxnLst/>
              <a:rect l="l" t="t" r="r" b="b"/>
              <a:pathLst>
                <a:path w="18285" h="19416" extrusionOk="0">
                  <a:moveTo>
                    <a:pt x="8864" y="0"/>
                  </a:moveTo>
                  <a:cubicBezTo>
                    <a:pt x="8575" y="0"/>
                    <a:pt x="8274" y="65"/>
                    <a:pt x="7979" y="210"/>
                  </a:cubicBezTo>
                  <a:cubicBezTo>
                    <a:pt x="6456" y="960"/>
                    <a:pt x="0" y="11271"/>
                    <a:pt x="882" y="12911"/>
                  </a:cubicBezTo>
                  <a:cubicBezTo>
                    <a:pt x="1707" y="14447"/>
                    <a:pt x="11737" y="19415"/>
                    <a:pt x="15114" y="19415"/>
                  </a:cubicBezTo>
                  <a:cubicBezTo>
                    <a:pt x="15336" y="19415"/>
                    <a:pt x="15529" y="19394"/>
                    <a:pt x="15690" y="19349"/>
                  </a:cubicBezTo>
                  <a:cubicBezTo>
                    <a:pt x="18285" y="18615"/>
                    <a:pt x="16770" y="13517"/>
                    <a:pt x="14020" y="12887"/>
                  </a:cubicBezTo>
                  <a:cubicBezTo>
                    <a:pt x="13042" y="12663"/>
                    <a:pt x="7276" y="10915"/>
                    <a:pt x="7080" y="10669"/>
                  </a:cubicBezTo>
                  <a:cubicBezTo>
                    <a:pt x="6883" y="10425"/>
                    <a:pt x="10089" y="3783"/>
                    <a:pt x="10629" y="2311"/>
                  </a:cubicBezTo>
                  <a:cubicBezTo>
                    <a:pt x="11065" y="1123"/>
                    <a:pt x="10065" y="0"/>
                    <a:pt x="88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Google Shape;1110;p44">
              <a:extLst>
                <a:ext uri="{FF2B5EF4-FFF2-40B4-BE49-F238E27FC236}">
                  <a16:creationId xmlns:a16="http://schemas.microsoft.com/office/drawing/2014/main" id="{84BC660B-3B9A-2065-2D9A-775A2AFE0979}"/>
                </a:ext>
              </a:extLst>
            </p:cNvPr>
            <p:cNvSpPr/>
            <p:nvPr/>
          </p:nvSpPr>
          <p:spPr>
            <a:xfrm>
              <a:off x="10870325" y="672575"/>
              <a:ext cx="145125" cy="221450"/>
            </a:xfrm>
            <a:custGeom>
              <a:avLst/>
              <a:gdLst/>
              <a:ahLst/>
              <a:cxnLst/>
              <a:rect l="l" t="t" r="r" b="b"/>
              <a:pathLst>
                <a:path w="5805" h="8858" extrusionOk="0">
                  <a:moveTo>
                    <a:pt x="4760" y="0"/>
                  </a:moveTo>
                  <a:cubicBezTo>
                    <a:pt x="4745" y="0"/>
                    <a:pt x="4732" y="3"/>
                    <a:pt x="4719" y="8"/>
                  </a:cubicBezTo>
                  <a:cubicBezTo>
                    <a:pt x="4438" y="127"/>
                    <a:pt x="2779" y="1268"/>
                    <a:pt x="1979" y="2823"/>
                  </a:cubicBezTo>
                  <a:cubicBezTo>
                    <a:pt x="1564" y="3626"/>
                    <a:pt x="75" y="6422"/>
                    <a:pt x="34" y="6590"/>
                  </a:cubicBezTo>
                  <a:cubicBezTo>
                    <a:pt x="0" y="6749"/>
                    <a:pt x="3342" y="8858"/>
                    <a:pt x="3342" y="8858"/>
                  </a:cubicBezTo>
                  <a:cubicBezTo>
                    <a:pt x="3538" y="8603"/>
                    <a:pt x="4297" y="7856"/>
                    <a:pt x="4611" y="6481"/>
                  </a:cubicBezTo>
                  <a:cubicBezTo>
                    <a:pt x="4921" y="5101"/>
                    <a:pt x="4383" y="4533"/>
                    <a:pt x="4606" y="3604"/>
                  </a:cubicBezTo>
                  <a:cubicBezTo>
                    <a:pt x="4725" y="3107"/>
                    <a:pt x="5605" y="2347"/>
                    <a:pt x="5788" y="1588"/>
                  </a:cubicBezTo>
                  <a:cubicBezTo>
                    <a:pt x="5804" y="1520"/>
                    <a:pt x="5795" y="1432"/>
                    <a:pt x="5772" y="1338"/>
                  </a:cubicBezTo>
                  <a:cubicBezTo>
                    <a:pt x="5759" y="1281"/>
                    <a:pt x="5740" y="1224"/>
                    <a:pt x="5717" y="1172"/>
                  </a:cubicBezTo>
                  <a:cubicBezTo>
                    <a:pt x="5662" y="1034"/>
                    <a:pt x="5593" y="900"/>
                    <a:pt x="5515" y="775"/>
                  </a:cubicBezTo>
                  <a:cubicBezTo>
                    <a:pt x="5487" y="725"/>
                    <a:pt x="5458" y="679"/>
                    <a:pt x="5426" y="634"/>
                  </a:cubicBezTo>
                  <a:cubicBezTo>
                    <a:pt x="5356" y="528"/>
                    <a:pt x="5279" y="424"/>
                    <a:pt x="5198" y="328"/>
                  </a:cubicBezTo>
                  <a:cubicBezTo>
                    <a:pt x="5163" y="286"/>
                    <a:pt x="5125" y="248"/>
                    <a:pt x="5086" y="212"/>
                  </a:cubicBezTo>
                  <a:cubicBezTo>
                    <a:pt x="4961" y="81"/>
                    <a:pt x="4844" y="0"/>
                    <a:pt x="47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Google Shape;1111;p44">
              <a:extLst>
                <a:ext uri="{FF2B5EF4-FFF2-40B4-BE49-F238E27FC236}">
                  <a16:creationId xmlns:a16="http://schemas.microsoft.com/office/drawing/2014/main" id="{20E93F15-6A86-EBEC-B3B0-56B463FC7E6F}"/>
                </a:ext>
              </a:extLst>
            </p:cNvPr>
            <p:cNvSpPr/>
            <p:nvPr/>
          </p:nvSpPr>
          <p:spPr>
            <a:xfrm>
              <a:off x="10939225" y="677850"/>
              <a:ext cx="61050" cy="60075"/>
            </a:xfrm>
            <a:custGeom>
              <a:avLst/>
              <a:gdLst/>
              <a:ahLst/>
              <a:cxnLst/>
              <a:rect l="l" t="t" r="r" b="b"/>
              <a:pathLst>
                <a:path w="2442" h="2403" extrusionOk="0">
                  <a:moveTo>
                    <a:pt x="2330" y="1"/>
                  </a:moveTo>
                  <a:cubicBezTo>
                    <a:pt x="1413" y="644"/>
                    <a:pt x="543" y="1357"/>
                    <a:pt x="8" y="2363"/>
                  </a:cubicBezTo>
                  <a:cubicBezTo>
                    <a:pt x="1" y="2383"/>
                    <a:pt x="18" y="2403"/>
                    <a:pt x="33" y="2403"/>
                  </a:cubicBezTo>
                  <a:cubicBezTo>
                    <a:pt x="39" y="2403"/>
                    <a:pt x="44" y="2400"/>
                    <a:pt x="47" y="2394"/>
                  </a:cubicBezTo>
                  <a:cubicBezTo>
                    <a:pt x="708" y="1486"/>
                    <a:pt x="1569" y="795"/>
                    <a:pt x="2442" y="117"/>
                  </a:cubicBezTo>
                  <a:cubicBezTo>
                    <a:pt x="2407" y="75"/>
                    <a:pt x="2369" y="37"/>
                    <a:pt x="2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Google Shape;1112;p44">
              <a:extLst>
                <a:ext uri="{FF2B5EF4-FFF2-40B4-BE49-F238E27FC236}">
                  <a16:creationId xmlns:a16="http://schemas.microsoft.com/office/drawing/2014/main" id="{59379476-8F18-EAA0-086F-30B00667BB74}"/>
                </a:ext>
              </a:extLst>
            </p:cNvPr>
            <p:cNvSpPr/>
            <p:nvPr/>
          </p:nvSpPr>
          <p:spPr>
            <a:xfrm>
              <a:off x="10949725" y="688400"/>
              <a:ext cx="58475" cy="58550"/>
            </a:xfrm>
            <a:custGeom>
              <a:avLst/>
              <a:gdLst/>
              <a:ahLst/>
              <a:cxnLst/>
              <a:rect l="l" t="t" r="r" b="b"/>
              <a:pathLst>
                <a:path w="2339" h="2342" extrusionOk="0">
                  <a:moveTo>
                    <a:pt x="2250" y="1"/>
                  </a:moveTo>
                  <a:cubicBezTo>
                    <a:pt x="1363" y="629"/>
                    <a:pt x="531" y="1326"/>
                    <a:pt x="10" y="2306"/>
                  </a:cubicBezTo>
                  <a:cubicBezTo>
                    <a:pt x="0" y="2323"/>
                    <a:pt x="18" y="2341"/>
                    <a:pt x="34" y="2341"/>
                  </a:cubicBezTo>
                  <a:cubicBezTo>
                    <a:pt x="40" y="2341"/>
                    <a:pt x="46" y="2339"/>
                    <a:pt x="51" y="2334"/>
                  </a:cubicBezTo>
                  <a:cubicBezTo>
                    <a:pt x="680" y="1464"/>
                    <a:pt x="1497" y="798"/>
                    <a:pt x="2339" y="142"/>
                  </a:cubicBezTo>
                  <a:cubicBezTo>
                    <a:pt x="2311" y="92"/>
                    <a:pt x="2282" y="46"/>
                    <a:pt x="2250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Google Shape;1113;p44">
              <a:extLst>
                <a:ext uri="{FF2B5EF4-FFF2-40B4-BE49-F238E27FC236}">
                  <a16:creationId xmlns:a16="http://schemas.microsoft.com/office/drawing/2014/main" id="{0591B6AD-5AF5-7C32-6A0A-31D048BC9B36}"/>
                </a:ext>
              </a:extLst>
            </p:cNvPr>
            <p:cNvSpPr/>
            <p:nvPr/>
          </p:nvSpPr>
          <p:spPr>
            <a:xfrm>
              <a:off x="10956475" y="701850"/>
              <a:ext cx="58175" cy="59050"/>
            </a:xfrm>
            <a:custGeom>
              <a:avLst/>
              <a:gdLst/>
              <a:ahLst/>
              <a:cxnLst/>
              <a:rect l="l" t="t" r="r" b="b"/>
              <a:pathLst>
                <a:path w="2327" h="2362" extrusionOk="0">
                  <a:moveTo>
                    <a:pt x="2271" y="1"/>
                  </a:moveTo>
                  <a:cubicBezTo>
                    <a:pt x="1375" y="631"/>
                    <a:pt x="534" y="1335"/>
                    <a:pt x="10" y="2327"/>
                  </a:cubicBezTo>
                  <a:cubicBezTo>
                    <a:pt x="1" y="2343"/>
                    <a:pt x="18" y="2361"/>
                    <a:pt x="33" y="2361"/>
                  </a:cubicBezTo>
                  <a:cubicBezTo>
                    <a:pt x="38" y="2361"/>
                    <a:pt x="43" y="2359"/>
                    <a:pt x="47" y="2353"/>
                  </a:cubicBezTo>
                  <a:cubicBezTo>
                    <a:pt x="678" y="1483"/>
                    <a:pt x="1490" y="815"/>
                    <a:pt x="2326" y="167"/>
                  </a:cubicBezTo>
                  <a:cubicBezTo>
                    <a:pt x="2313" y="110"/>
                    <a:pt x="2294" y="53"/>
                    <a:pt x="2271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Google Shape;1114;p44">
              <a:extLst>
                <a:ext uri="{FF2B5EF4-FFF2-40B4-BE49-F238E27FC236}">
                  <a16:creationId xmlns:a16="http://schemas.microsoft.com/office/drawing/2014/main" id="{28656F61-8D6E-5947-CDEB-299964D42278}"/>
                </a:ext>
              </a:extLst>
            </p:cNvPr>
            <p:cNvSpPr/>
            <p:nvPr/>
          </p:nvSpPr>
          <p:spPr>
            <a:xfrm>
              <a:off x="10939375" y="767100"/>
              <a:ext cx="27475" cy="97675"/>
            </a:xfrm>
            <a:custGeom>
              <a:avLst/>
              <a:gdLst/>
              <a:ahLst/>
              <a:cxnLst/>
              <a:rect l="l" t="t" r="r" b="b"/>
              <a:pathLst>
                <a:path w="1099" h="3907" extrusionOk="0">
                  <a:moveTo>
                    <a:pt x="1" y="0"/>
                  </a:moveTo>
                  <a:cubicBezTo>
                    <a:pt x="222" y="281"/>
                    <a:pt x="382" y="588"/>
                    <a:pt x="505" y="899"/>
                  </a:cubicBezTo>
                  <a:cubicBezTo>
                    <a:pt x="626" y="1211"/>
                    <a:pt x="700" y="1538"/>
                    <a:pt x="726" y="1871"/>
                  </a:cubicBezTo>
                  <a:cubicBezTo>
                    <a:pt x="761" y="2195"/>
                    <a:pt x="716" y="2533"/>
                    <a:pt x="667" y="2872"/>
                  </a:cubicBezTo>
                  <a:cubicBezTo>
                    <a:pt x="609" y="3212"/>
                    <a:pt x="543" y="3555"/>
                    <a:pt x="470" y="3906"/>
                  </a:cubicBezTo>
                  <a:cubicBezTo>
                    <a:pt x="667" y="3605"/>
                    <a:pt x="820" y="3278"/>
                    <a:pt x="926" y="2933"/>
                  </a:cubicBezTo>
                  <a:cubicBezTo>
                    <a:pt x="1030" y="2590"/>
                    <a:pt x="1099" y="2222"/>
                    <a:pt x="1065" y="1842"/>
                  </a:cubicBezTo>
                  <a:cubicBezTo>
                    <a:pt x="1003" y="1109"/>
                    <a:pt x="625" y="37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Google Shape;1115;p44">
              <a:extLst>
                <a:ext uri="{FF2B5EF4-FFF2-40B4-BE49-F238E27FC236}">
                  <a16:creationId xmlns:a16="http://schemas.microsoft.com/office/drawing/2014/main" id="{DB930726-FC33-AFBA-3A94-C2076FFC49B9}"/>
                </a:ext>
              </a:extLst>
            </p:cNvPr>
            <p:cNvSpPr/>
            <p:nvPr/>
          </p:nvSpPr>
          <p:spPr>
            <a:xfrm>
              <a:off x="10974475" y="755825"/>
              <a:ext cx="49950" cy="108950"/>
            </a:xfrm>
            <a:custGeom>
              <a:avLst/>
              <a:gdLst/>
              <a:ahLst/>
              <a:cxnLst/>
              <a:rect l="l" t="t" r="r" b="b"/>
              <a:pathLst>
                <a:path w="1998" h="4358" extrusionOk="0">
                  <a:moveTo>
                    <a:pt x="1698" y="0"/>
                  </a:moveTo>
                  <a:cubicBezTo>
                    <a:pt x="1494" y="0"/>
                    <a:pt x="1213" y="491"/>
                    <a:pt x="1061" y="667"/>
                  </a:cubicBezTo>
                  <a:cubicBezTo>
                    <a:pt x="900" y="850"/>
                    <a:pt x="713" y="1018"/>
                    <a:pt x="549" y="1018"/>
                  </a:cubicBezTo>
                  <a:cubicBezTo>
                    <a:pt x="493" y="1018"/>
                    <a:pt x="440" y="999"/>
                    <a:pt x="392" y="955"/>
                  </a:cubicBezTo>
                  <a:cubicBezTo>
                    <a:pt x="377" y="942"/>
                    <a:pt x="364" y="936"/>
                    <a:pt x="350" y="936"/>
                  </a:cubicBezTo>
                  <a:cubicBezTo>
                    <a:pt x="40" y="936"/>
                    <a:pt x="0" y="4357"/>
                    <a:pt x="0" y="4357"/>
                  </a:cubicBezTo>
                  <a:cubicBezTo>
                    <a:pt x="139" y="4060"/>
                    <a:pt x="940" y="2505"/>
                    <a:pt x="1474" y="1480"/>
                  </a:cubicBezTo>
                  <a:cubicBezTo>
                    <a:pt x="1675" y="1096"/>
                    <a:pt x="1997" y="273"/>
                    <a:pt x="1797" y="49"/>
                  </a:cubicBezTo>
                  <a:cubicBezTo>
                    <a:pt x="1767" y="15"/>
                    <a:pt x="1734" y="0"/>
                    <a:pt x="1698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Google Shape;1116;p44">
              <a:extLst>
                <a:ext uri="{FF2B5EF4-FFF2-40B4-BE49-F238E27FC236}">
                  <a16:creationId xmlns:a16="http://schemas.microsoft.com/office/drawing/2014/main" id="{9CB97F03-65C8-7B16-016B-5240E77A98F3}"/>
                </a:ext>
              </a:extLst>
            </p:cNvPr>
            <p:cNvSpPr/>
            <p:nvPr/>
          </p:nvSpPr>
          <p:spPr>
            <a:xfrm>
              <a:off x="10697175" y="849650"/>
              <a:ext cx="473700" cy="466950"/>
            </a:xfrm>
            <a:custGeom>
              <a:avLst/>
              <a:gdLst/>
              <a:ahLst/>
              <a:cxnLst/>
              <a:rect l="l" t="t" r="r" b="b"/>
              <a:pathLst>
                <a:path w="18948" h="18678" extrusionOk="0">
                  <a:moveTo>
                    <a:pt x="5862" y="1"/>
                  </a:moveTo>
                  <a:cubicBezTo>
                    <a:pt x="5703" y="1"/>
                    <a:pt x="5593" y="39"/>
                    <a:pt x="5549" y="121"/>
                  </a:cubicBezTo>
                  <a:cubicBezTo>
                    <a:pt x="5235" y="710"/>
                    <a:pt x="1" y="9339"/>
                    <a:pt x="900" y="11007"/>
                  </a:cubicBezTo>
                  <a:cubicBezTo>
                    <a:pt x="2883" y="14685"/>
                    <a:pt x="14861" y="17802"/>
                    <a:pt x="15415" y="18499"/>
                  </a:cubicBezTo>
                  <a:cubicBezTo>
                    <a:pt x="15415" y="18499"/>
                    <a:pt x="15720" y="18677"/>
                    <a:pt x="16137" y="18677"/>
                  </a:cubicBezTo>
                  <a:cubicBezTo>
                    <a:pt x="16778" y="18677"/>
                    <a:pt x="17686" y="18255"/>
                    <a:pt x="18162" y="16112"/>
                  </a:cubicBezTo>
                  <a:cubicBezTo>
                    <a:pt x="18947" y="12575"/>
                    <a:pt x="14519" y="8005"/>
                    <a:pt x="14519" y="8005"/>
                  </a:cubicBezTo>
                  <a:cubicBezTo>
                    <a:pt x="14102" y="8226"/>
                    <a:pt x="13332" y="9070"/>
                    <a:pt x="12559" y="9132"/>
                  </a:cubicBezTo>
                  <a:cubicBezTo>
                    <a:pt x="12419" y="9144"/>
                    <a:pt x="12279" y="9149"/>
                    <a:pt x="12138" y="9149"/>
                  </a:cubicBezTo>
                  <a:cubicBezTo>
                    <a:pt x="10231" y="9149"/>
                    <a:pt x="8290" y="8182"/>
                    <a:pt x="8022" y="7918"/>
                  </a:cubicBezTo>
                  <a:cubicBezTo>
                    <a:pt x="7721" y="7622"/>
                    <a:pt x="10342" y="2910"/>
                    <a:pt x="10224" y="2651"/>
                  </a:cubicBezTo>
                  <a:cubicBezTo>
                    <a:pt x="9671" y="1431"/>
                    <a:pt x="6842" y="1"/>
                    <a:pt x="58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Google Shape;1117;p44">
              <a:extLst>
                <a:ext uri="{FF2B5EF4-FFF2-40B4-BE49-F238E27FC236}">
                  <a16:creationId xmlns:a16="http://schemas.microsoft.com/office/drawing/2014/main" id="{41EA0CA0-1263-2946-76E3-C0D496DB4F47}"/>
                </a:ext>
              </a:extLst>
            </p:cNvPr>
            <p:cNvSpPr/>
            <p:nvPr/>
          </p:nvSpPr>
          <p:spPr>
            <a:xfrm>
              <a:off x="11103900" y="695125"/>
              <a:ext cx="372500" cy="443625"/>
            </a:xfrm>
            <a:custGeom>
              <a:avLst/>
              <a:gdLst/>
              <a:ahLst/>
              <a:cxnLst/>
              <a:rect l="l" t="t" r="r" b="b"/>
              <a:pathLst>
                <a:path w="14900" h="17745" extrusionOk="0">
                  <a:moveTo>
                    <a:pt x="3225" y="1"/>
                  </a:moveTo>
                  <a:cubicBezTo>
                    <a:pt x="2463" y="1"/>
                    <a:pt x="1876" y="35"/>
                    <a:pt x="1577" y="104"/>
                  </a:cubicBezTo>
                  <a:cubicBezTo>
                    <a:pt x="0" y="469"/>
                    <a:pt x="269" y="3285"/>
                    <a:pt x="1686" y="3770"/>
                  </a:cubicBezTo>
                  <a:cubicBezTo>
                    <a:pt x="3229" y="4298"/>
                    <a:pt x="9192" y="5377"/>
                    <a:pt x="9318" y="5650"/>
                  </a:cubicBezTo>
                  <a:cubicBezTo>
                    <a:pt x="9444" y="5922"/>
                    <a:pt x="8476" y="12086"/>
                    <a:pt x="8249" y="13017"/>
                  </a:cubicBezTo>
                  <a:cubicBezTo>
                    <a:pt x="7741" y="15108"/>
                    <a:pt x="10009" y="17745"/>
                    <a:pt x="11824" y="17745"/>
                  </a:cubicBezTo>
                  <a:cubicBezTo>
                    <a:pt x="12279" y="17745"/>
                    <a:pt x="12705" y="17579"/>
                    <a:pt x="13052" y="17199"/>
                  </a:cubicBezTo>
                  <a:cubicBezTo>
                    <a:pt x="14786" y="15296"/>
                    <a:pt x="14900" y="3262"/>
                    <a:pt x="13877" y="1810"/>
                  </a:cubicBezTo>
                  <a:cubicBezTo>
                    <a:pt x="13047" y="633"/>
                    <a:pt x="6508" y="1"/>
                    <a:pt x="3225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Google Shape;1118;p44">
              <a:extLst>
                <a:ext uri="{FF2B5EF4-FFF2-40B4-BE49-F238E27FC236}">
                  <a16:creationId xmlns:a16="http://schemas.microsoft.com/office/drawing/2014/main" id="{DFC0EC9B-9230-B94B-F866-37608E29FC1E}"/>
                </a:ext>
              </a:extLst>
            </p:cNvPr>
            <p:cNvSpPr/>
            <p:nvPr/>
          </p:nvSpPr>
          <p:spPr>
            <a:xfrm>
              <a:off x="11007925" y="678200"/>
              <a:ext cx="207950" cy="119550"/>
            </a:xfrm>
            <a:custGeom>
              <a:avLst/>
              <a:gdLst/>
              <a:ahLst/>
              <a:cxnLst/>
              <a:rect l="l" t="t" r="r" b="b"/>
              <a:pathLst>
                <a:path w="8318" h="4782" extrusionOk="0">
                  <a:moveTo>
                    <a:pt x="3083" y="0"/>
                  </a:moveTo>
                  <a:cubicBezTo>
                    <a:pt x="1649" y="0"/>
                    <a:pt x="310" y="473"/>
                    <a:pt x="92" y="599"/>
                  </a:cubicBezTo>
                  <a:cubicBezTo>
                    <a:pt x="14" y="649"/>
                    <a:pt x="1" y="809"/>
                    <a:pt x="37" y="1017"/>
                  </a:cubicBezTo>
                  <a:cubicBezTo>
                    <a:pt x="43" y="1071"/>
                    <a:pt x="51" y="1124"/>
                    <a:pt x="65" y="1177"/>
                  </a:cubicBezTo>
                  <a:cubicBezTo>
                    <a:pt x="94" y="1300"/>
                    <a:pt x="130" y="1423"/>
                    <a:pt x="174" y="1542"/>
                  </a:cubicBezTo>
                  <a:cubicBezTo>
                    <a:pt x="191" y="1594"/>
                    <a:pt x="211" y="1647"/>
                    <a:pt x="235" y="1697"/>
                  </a:cubicBezTo>
                  <a:cubicBezTo>
                    <a:pt x="290" y="1836"/>
                    <a:pt x="357" y="1969"/>
                    <a:pt x="434" y="2096"/>
                  </a:cubicBezTo>
                  <a:cubicBezTo>
                    <a:pt x="463" y="2145"/>
                    <a:pt x="498" y="2193"/>
                    <a:pt x="536" y="2237"/>
                  </a:cubicBezTo>
                  <a:cubicBezTo>
                    <a:pt x="598" y="2313"/>
                    <a:pt x="662" y="2372"/>
                    <a:pt x="728" y="2400"/>
                  </a:cubicBezTo>
                  <a:cubicBezTo>
                    <a:pt x="1073" y="2546"/>
                    <a:pt x="1513" y="2562"/>
                    <a:pt x="1930" y="2562"/>
                  </a:cubicBezTo>
                  <a:cubicBezTo>
                    <a:pt x="2053" y="2562"/>
                    <a:pt x="2175" y="2561"/>
                    <a:pt x="2291" y="2561"/>
                  </a:cubicBezTo>
                  <a:cubicBezTo>
                    <a:pt x="2600" y="2561"/>
                    <a:pt x="2874" y="2571"/>
                    <a:pt x="3052" y="2647"/>
                  </a:cubicBezTo>
                  <a:cubicBezTo>
                    <a:pt x="3931" y="3020"/>
                    <a:pt x="4068" y="3791"/>
                    <a:pt x="5361" y="4361"/>
                  </a:cubicBezTo>
                  <a:cubicBezTo>
                    <a:pt x="6167" y="4713"/>
                    <a:pt x="6880" y="4781"/>
                    <a:pt x="7381" y="4781"/>
                  </a:cubicBezTo>
                  <a:cubicBezTo>
                    <a:pt x="7683" y="4781"/>
                    <a:pt x="7908" y="4756"/>
                    <a:pt x="8029" y="4754"/>
                  </a:cubicBezTo>
                  <a:cubicBezTo>
                    <a:pt x="8029" y="4754"/>
                    <a:pt x="8318" y="813"/>
                    <a:pt x="8171" y="746"/>
                  </a:cubicBezTo>
                  <a:cubicBezTo>
                    <a:pt x="8011" y="678"/>
                    <a:pt x="4876" y="214"/>
                    <a:pt x="3985" y="70"/>
                  </a:cubicBezTo>
                  <a:cubicBezTo>
                    <a:pt x="3686" y="21"/>
                    <a:pt x="3382" y="0"/>
                    <a:pt x="3083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Google Shape;1119;p44">
              <a:extLst>
                <a:ext uri="{FF2B5EF4-FFF2-40B4-BE49-F238E27FC236}">
                  <a16:creationId xmlns:a16="http://schemas.microsoft.com/office/drawing/2014/main" id="{D20BC4FD-8CC7-8157-32E1-4F88BFACDC80}"/>
                </a:ext>
              </a:extLst>
            </p:cNvPr>
            <p:cNvSpPr/>
            <p:nvPr/>
          </p:nvSpPr>
          <p:spPr>
            <a:xfrm>
              <a:off x="11008825" y="690825"/>
              <a:ext cx="82750" cy="16800"/>
            </a:xfrm>
            <a:custGeom>
              <a:avLst/>
              <a:gdLst/>
              <a:ahLst/>
              <a:cxnLst/>
              <a:rect l="l" t="t" r="r" b="b"/>
              <a:pathLst>
                <a:path w="3310" h="672" extrusionOk="0">
                  <a:moveTo>
                    <a:pt x="2587" y="0"/>
                  </a:moveTo>
                  <a:cubicBezTo>
                    <a:pt x="1704" y="0"/>
                    <a:pt x="843" y="231"/>
                    <a:pt x="1" y="512"/>
                  </a:cubicBezTo>
                  <a:cubicBezTo>
                    <a:pt x="7" y="566"/>
                    <a:pt x="15" y="619"/>
                    <a:pt x="29" y="672"/>
                  </a:cubicBezTo>
                  <a:cubicBezTo>
                    <a:pt x="1077" y="377"/>
                    <a:pt x="2127" y="100"/>
                    <a:pt x="3231" y="100"/>
                  </a:cubicBezTo>
                  <a:cubicBezTo>
                    <a:pt x="3248" y="100"/>
                    <a:pt x="3265" y="100"/>
                    <a:pt x="3283" y="100"/>
                  </a:cubicBezTo>
                  <a:cubicBezTo>
                    <a:pt x="3283" y="100"/>
                    <a:pt x="3283" y="100"/>
                    <a:pt x="3284" y="100"/>
                  </a:cubicBezTo>
                  <a:cubicBezTo>
                    <a:pt x="3309" y="100"/>
                    <a:pt x="3310" y="58"/>
                    <a:pt x="3281" y="51"/>
                  </a:cubicBezTo>
                  <a:cubicBezTo>
                    <a:pt x="3048" y="16"/>
                    <a:pt x="2817" y="0"/>
                    <a:pt x="2587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Google Shape;1120;p44">
              <a:extLst>
                <a:ext uri="{FF2B5EF4-FFF2-40B4-BE49-F238E27FC236}">
                  <a16:creationId xmlns:a16="http://schemas.microsoft.com/office/drawing/2014/main" id="{CE42B53E-6B7E-9E69-6BD6-FE1D4F180582}"/>
                </a:ext>
              </a:extLst>
            </p:cNvPr>
            <p:cNvSpPr/>
            <p:nvPr/>
          </p:nvSpPr>
          <p:spPr>
            <a:xfrm>
              <a:off x="11012300" y="704725"/>
              <a:ext cx="80275" cy="15925"/>
            </a:xfrm>
            <a:custGeom>
              <a:avLst/>
              <a:gdLst/>
              <a:ahLst/>
              <a:cxnLst/>
              <a:rect l="l" t="t" r="r" b="b"/>
              <a:pathLst>
                <a:path w="3211" h="637" extrusionOk="0">
                  <a:moveTo>
                    <a:pt x="2484" y="0"/>
                  </a:moveTo>
                  <a:cubicBezTo>
                    <a:pt x="1635" y="0"/>
                    <a:pt x="810" y="215"/>
                    <a:pt x="0" y="481"/>
                  </a:cubicBezTo>
                  <a:cubicBezTo>
                    <a:pt x="16" y="535"/>
                    <a:pt x="36" y="586"/>
                    <a:pt x="60" y="636"/>
                  </a:cubicBezTo>
                  <a:cubicBezTo>
                    <a:pt x="1069" y="355"/>
                    <a:pt x="2071" y="99"/>
                    <a:pt x="3122" y="99"/>
                  </a:cubicBezTo>
                  <a:cubicBezTo>
                    <a:pt x="3142" y="99"/>
                    <a:pt x="3162" y="100"/>
                    <a:pt x="3183" y="100"/>
                  </a:cubicBezTo>
                  <a:cubicBezTo>
                    <a:pt x="3210" y="98"/>
                    <a:pt x="3210" y="53"/>
                    <a:pt x="3186" y="52"/>
                  </a:cubicBezTo>
                  <a:cubicBezTo>
                    <a:pt x="2950" y="16"/>
                    <a:pt x="2716" y="0"/>
                    <a:pt x="2484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Google Shape;1121;p44">
              <a:extLst>
                <a:ext uri="{FF2B5EF4-FFF2-40B4-BE49-F238E27FC236}">
                  <a16:creationId xmlns:a16="http://schemas.microsoft.com/office/drawing/2014/main" id="{1AFA9CDC-4B16-1081-5916-854CD096EC82}"/>
                </a:ext>
              </a:extLst>
            </p:cNvPr>
            <p:cNvSpPr/>
            <p:nvPr/>
          </p:nvSpPr>
          <p:spPr>
            <a:xfrm>
              <a:off x="11018775" y="718400"/>
              <a:ext cx="81025" cy="15775"/>
            </a:xfrm>
            <a:custGeom>
              <a:avLst/>
              <a:gdLst/>
              <a:ahLst/>
              <a:cxnLst/>
              <a:rect l="l" t="t" r="r" b="b"/>
              <a:pathLst>
                <a:path w="3241" h="631" extrusionOk="0">
                  <a:moveTo>
                    <a:pt x="2501" y="0"/>
                  </a:moveTo>
                  <a:cubicBezTo>
                    <a:pt x="1646" y="0"/>
                    <a:pt x="816" y="218"/>
                    <a:pt x="0" y="488"/>
                  </a:cubicBezTo>
                  <a:cubicBezTo>
                    <a:pt x="29" y="539"/>
                    <a:pt x="63" y="585"/>
                    <a:pt x="102" y="631"/>
                  </a:cubicBezTo>
                  <a:cubicBezTo>
                    <a:pt x="1100" y="350"/>
                    <a:pt x="2100" y="98"/>
                    <a:pt x="3151" y="98"/>
                  </a:cubicBezTo>
                  <a:cubicBezTo>
                    <a:pt x="3172" y="98"/>
                    <a:pt x="3193" y="98"/>
                    <a:pt x="3213" y="98"/>
                  </a:cubicBezTo>
                  <a:cubicBezTo>
                    <a:pt x="3214" y="98"/>
                    <a:pt x="3214" y="98"/>
                    <a:pt x="3214" y="98"/>
                  </a:cubicBezTo>
                  <a:cubicBezTo>
                    <a:pt x="3239" y="98"/>
                    <a:pt x="3240" y="55"/>
                    <a:pt x="3213" y="53"/>
                  </a:cubicBezTo>
                  <a:cubicBezTo>
                    <a:pt x="2974" y="17"/>
                    <a:pt x="2737" y="0"/>
                    <a:pt x="2501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Google Shape;1122;p44">
              <a:extLst>
                <a:ext uri="{FF2B5EF4-FFF2-40B4-BE49-F238E27FC236}">
                  <a16:creationId xmlns:a16="http://schemas.microsoft.com/office/drawing/2014/main" id="{99F7C57F-1855-1888-79EE-167F556C61E7}"/>
                </a:ext>
              </a:extLst>
            </p:cNvPr>
            <p:cNvSpPr/>
            <p:nvPr/>
          </p:nvSpPr>
          <p:spPr>
            <a:xfrm>
              <a:off x="11113350" y="709975"/>
              <a:ext cx="73375" cy="67525"/>
            </a:xfrm>
            <a:custGeom>
              <a:avLst/>
              <a:gdLst/>
              <a:ahLst/>
              <a:cxnLst/>
              <a:rect l="l" t="t" r="r" b="b"/>
              <a:pathLst>
                <a:path w="2935" h="2701" extrusionOk="0">
                  <a:moveTo>
                    <a:pt x="72" y="0"/>
                  </a:moveTo>
                  <a:lnTo>
                    <a:pt x="72" y="0"/>
                  </a:lnTo>
                  <a:cubicBezTo>
                    <a:pt x="0" y="723"/>
                    <a:pt x="367" y="1465"/>
                    <a:pt x="920" y="1951"/>
                  </a:cubicBezTo>
                  <a:cubicBezTo>
                    <a:pt x="1205" y="2204"/>
                    <a:pt x="1542" y="2368"/>
                    <a:pt x="1881" y="2488"/>
                  </a:cubicBezTo>
                  <a:cubicBezTo>
                    <a:pt x="2220" y="2608"/>
                    <a:pt x="2575" y="2680"/>
                    <a:pt x="2934" y="2700"/>
                  </a:cubicBezTo>
                  <a:cubicBezTo>
                    <a:pt x="2610" y="2550"/>
                    <a:pt x="2294" y="2397"/>
                    <a:pt x="1986" y="2243"/>
                  </a:cubicBezTo>
                  <a:cubicBezTo>
                    <a:pt x="1683" y="2082"/>
                    <a:pt x="1385" y="1917"/>
                    <a:pt x="1145" y="1696"/>
                  </a:cubicBezTo>
                  <a:cubicBezTo>
                    <a:pt x="894" y="1477"/>
                    <a:pt x="674" y="1222"/>
                    <a:pt x="495" y="940"/>
                  </a:cubicBezTo>
                  <a:cubicBezTo>
                    <a:pt x="318" y="655"/>
                    <a:pt x="166" y="345"/>
                    <a:pt x="72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Google Shape;1123;p44">
              <a:extLst>
                <a:ext uri="{FF2B5EF4-FFF2-40B4-BE49-F238E27FC236}">
                  <a16:creationId xmlns:a16="http://schemas.microsoft.com/office/drawing/2014/main" id="{1E4C9C6C-D888-7924-91E7-87A5EAADBBBD}"/>
                </a:ext>
              </a:extLst>
            </p:cNvPr>
            <p:cNvSpPr/>
            <p:nvPr/>
          </p:nvSpPr>
          <p:spPr>
            <a:xfrm>
              <a:off x="11058400" y="751900"/>
              <a:ext cx="114425" cy="44350"/>
            </a:xfrm>
            <a:custGeom>
              <a:avLst/>
              <a:gdLst/>
              <a:ahLst/>
              <a:cxnLst/>
              <a:rect l="l" t="t" r="r" b="b"/>
              <a:pathLst>
                <a:path w="4577" h="1774" extrusionOk="0">
                  <a:moveTo>
                    <a:pt x="1673" y="0"/>
                  </a:moveTo>
                  <a:cubicBezTo>
                    <a:pt x="1626" y="0"/>
                    <a:pt x="1602" y="21"/>
                    <a:pt x="1606" y="66"/>
                  </a:cubicBezTo>
                  <a:cubicBezTo>
                    <a:pt x="1634" y="323"/>
                    <a:pt x="1304" y="406"/>
                    <a:pt x="978" y="432"/>
                  </a:cubicBezTo>
                  <a:cubicBezTo>
                    <a:pt x="941" y="435"/>
                    <a:pt x="896" y="436"/>
                    <a:pt x="846" y="436"/>
                  </a:cubicBezTo>
                  <a:cubicBezTo>
                    <a:pt x="777" y="436"/>
                    <a:pt x="698" y="435"/>
                    <a:pt x="617" y="435"/>
                  </a:cubicBezTo>
                  <a:cubicBezTo>
                    <a:pt x="321" y="435"/>
                    <a:pt x="0" y="456"/>
                    <a:pt x="43" y="658"/>
                  </a:cubicBezTo>
                  <a:cubicBezTo>
                    <a:pt x="104" y="952"/>
                    <a:pt x="959" y="1182"/>
                    <a:pt x="1387" y="1250"/>
                  </a:cubicBezTo>
                  <a:cubicBezTo>
                    <a:pt x="2529" y="1429"/>
                    <a:pt x="4255" y="1710"/>
                    <a:pt x="4577" y="1774"/>
                  </a:cubicBezTo>
                  <a:cubicBezTo>
                    <a:pt x="4577" y="1774"/>
                    <a:pt x="2115" y="0"/>
                    <a:pt x="1673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Google Shape;1124;p44">
              <a:extLst>
                <a:ext uri="{FF2B5EF4-FFF2-40B4-BE49-F238E27FC236}">
                  <a16:creationId xmlns:a16="http://schemas.microsoft.com/office/drawing/2014/main" id="{1D7EC57B-29CC-D34A-9623-1AC093356BDF}"/>
                </a:ext>
              </a:extLst>
            </p:cNvPr>
            <p:cNvSpPr/>
            <p:nvPr/>
          </p:nvSpPr>
          <p:spPr>
            <a:xfrm>
              <a:off x="11171725" y="687525"/>
              <a:ext cx="341950" cy="476675"/>
            </a:xfrm>
            <a:custGeom>
              <a:avLst/>
              <a:gdLst/>
              <a:ahLst/>
              <a:cxnLst/>
              <a:rect l="l" t="t" r="r" b="b"/>
              <a:pathLst>
                <a:path w="13678" h="19067" extrusionOk="0">
                  <a:moveTo>
                    <a:pt x="807" y="0"/>
                  </a:moveTo>
                  <a:cubicBezTo>
                    <a:pt x="793" y="0"/>
                    <a:pt x="781" y="1"/>
                    <a:pt x="771" y="1"/>
                  </a:cubicBezTo>
                  <a:cubicBezTo>
                    <a:pt x="134" y="18"/>
                    <a:pt x="0" y="3918"/>
                    <a:pt x="935" y="5073"/>
                  </a:cubicBezTo>
                  <a:cubicBezTo>
                    <a:pt x="1106" y="5284"/>
                    <a:pt x="6140" y="5829"/>
                    <a:pt x="6264" y="6212"/>
                  </a:cubicBezTo>
                  <a:cubicBezTo>
                    <a:pt x="6383" y="6578"/>
                    <a:pt x="5816" y="9448"/>
                    <a:pt x="4809" y="11111"/>
                  </a:cubicBezTo>
                  <a:cubicBezTo>
                    <a:pt x="4426" y="11745"/>
                    <a:pt x="3376" y="12042"/>
                    <a:pt x="3010" y="12305"/>
                  </a:cubicBezTo>
                  <a:cubicBezTo>
                    <a:pt x="3010" y="12305"/>
                    <a:pt x="5020" y="18035"/>
                    <a:pt x="8374" y="18873"/>
                  </a:cubicBezTo>
                  <a:cubicBezTo>
                    <a:pt x="8919" y="19009"/>
                    <a:pt x="9371" y="19066"/>
                    <a:pt x="9747" y="19066"/>
                  </a:cubicBezTo>
                  <a:cubicBezTo>
                    <a:pt x="11686" y="19066"/>
                    <a:pt x="11585" y="17548"/>
                    <a:pt x="11585" y="17548"/>
                  </a:cubicBezTo>
                  <a:cubicBezTo>
                    <a:pt x="11227" y="16777"/>
                    <a:pt x="13678" y="5223"/>
                    <a:pt x="11384" y="1962"/>
                  </a:cubicBezTo>
                  <a:cubicBezTo>
                    <a:pt x="10360" y="505"/>
                    <a:pt x="1683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Google Shape;1125;p44">
              <a:extLst>
                <a:ext uri="{FF2B5EF4-FFF2-40B4-BE49-F238E27FC236}">
                  <a16:creationId xmlns:a16="http://schemas.microsoft.com/office/drawing/2014/main" id="{E1A2CF64-9331-E175-BECC-02C951C842EE}"/>
                </a:ext>
              </a:extLst>
            </p:cNvPr>
            <p:cNvSpPr/>
            <p:nvPr/>
          </p:nvSpPr>
          <p:spPr>
            <a:xfrm>
              <a:off x="10940175" y="657525"/>
              <a:ext cx="324250" cy="419400"/>
            </a:xfrm>
            <a:custGeom>
              <a:avLst/>
              <a:gdLst/>
              <a:ahLst/>
              <a:cxnLst/>
              <a:rect l="l" t="t" r="r" b="b"/>
              <a:pathLst>
                <a:path w="12970" h="16776" extrusionOk="0">
                  <a:moveTo>
                    <a:pt x="6970" y="1"/>
                  </a:moveTo>
                  <a:cubicBezTo>
                    <a:pt x="4458" y="1"/>
                    <a:pt x="1019" y="2249"/>
                    <a:pt x="510" y="3690"/>
                  </a:cubicBezTo>
                  <a:cubicBezTo>
                    <a:pt x="1" y="5122"/>
                    <a:pt x="2328" y="8997"/>
                    <a:pt x="3240" y="10590"/>
                  </a:cubicBezTo>
                  <a:cubicBezTo>
                    <a:pt x="3761" y="11508"/>
                    <a:pt x="4983" y="14118"/>
                    <a:pt x="5489" y="14794"/>
                  </a:cubicBezTo>
                  <a:cubicBezTo>
                    <a:pt x="5755" y="15146"/>
                    <a:pt x="9183" y="16776"/>
                    <a:pt x="10654" y="16776"/>
                  </a:cubicBezTo>
                  <a:cubicBezTo>
                    <a:pt x="10807" y="16776"/>
                    <a:pt x="10939" y="16758"/>
                    <a:pt x="11044" y="16720"/>
                  </a:cubicBezTo>
                  <a:cubicBezTo>
                    <a:pt x="12938" y="16022"/>
                    <a:pt x="9816" y="13251"/>
                    <a:pt x="9719" y="12883"/>
                  </a:cubicBezTo>
                  <a:cubicBezTo>
                    <a:pt x="9698" y="12797"/>
                    <a:pt x="9671" y="12707"/>
                    <a:pt x="9640" y="12619"/>
                  </a:cubicBezTo>
                  <a:cubicBezTo>
                    <a:pt x="9594" y="12470"/>
                    <a:pt x="9541" y="12318"/>
                    <a:pt x="9486" y="12174"/>
                  </a:cubicBezTo>
                  <a:cubicBezTo>
                    <a:pt x="9282" y="11616"/>
                    <a:pt x="9060" y="11150"/>
                    <a:pt x="9060" y="11150"/>
                  </a:cubicBezTo>
                  <a:cubicBezTo>
                    <a:pt x="9060" y="11150"/>
                    <a:pt x="12970" y="10535"/>
                    <a:pt x="12696" y="7544"/>
                  </a:cubicBezTo>
                  <a:cubicBezTo>
                    <a:pt x="12502" y="5358"/>
                    <a:pt x="10112" y="825"/>
                    <a:pt x="7962" y="142"/>
                  </a:cubicBezTo>
                  <a:cubicBezTo>
                    <a:pt x="7656" y="45"/>
                    <a:pt x="7322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2" name="Google Shape;1126;p44">
              <a:extLst>
                <a:ext uri="{FF2B5EF4-FFF2-40B4-BE49-F238E27FC236}">
                  <a16:creationId xmlns:a16="http://schemas.microsoft.com/office/drawing/2014/main" id="{40221D80-19E2-2CDB-FB5A-91AB49F1627C}"/>
                </a:ext>
              </a:extLst>
            </p:cNvPr>
            <p:cNvSpPr/>
            <p:nvPr/>
          </p:nvSpPr>
          <p:spPr>
            <a:xfrm>
              <a:off x="11148600" y="848950"/>
              <a:ext cx="37825" cy="12250"/>
            </a:xfrm>
            <a:custGeom>
              <a:avLst/>
              <a:gdLst/>
              <a:ahLst/>
              <a:cxnLst/>
              <a:rect l="l" t="t" r="r" b="b"/>
              <a:pathLst>
                <a:path w="1513" h="490" extrusionOk="0">
                  <a:moveTo>
                    <a:pt x="1470" y="0"/>
                  </a:moveTo>
                  <a:cubicBezTo>
                    <a:pt x="1462" y="0"/>
                    <a:pt x="1454" y="3"/>
                    <a:pt x="1447" y="11"/>
                  </a:cubicBezTo>
                  <a:cubicBezTo>
                    <a:pt x="1264" y="223"/>
                    <a:pt x="1015" y="329"/>
                    <a:pt x="765" y="329"/>
                  </a:cubicBezTo>
                  <a:cubicBezTo>
                    <a:pt x="530" y="329"/>
                    <a:pt x="295" y="235"/>
                    <a:pt x="115" y="47"/>
                  </a:cubicBezTo>
                  <a:cubicBezTo>
                    <a:pt x="103" y="35"/>
                    <a:pt x="88" y="30"/>
                    <a:pt x="74" y="30"/>
                  </a:cubicBezTo>
                  <a:cubicBezTo>
                    <a:pt x="36" y="30"/>
                    <a:pt x="1" y="70"/>
                    <a:pt x="31" y="111"/>
                  </a:cubicBezTo>
                  <a:cubicBezTo>
                    <a:pt x="213" y="366"/>
                    <a:pt x="478" y="489"/>
                    <a:pt x="742" y="489"/>
                  </a:cubicBezTo>
                  <a:cubicBezTo>
                    <a:pt x="1032" y="489"/>
                    <a:pt x="1321" y="340"/>
                    <a:pt x="1497" y="50"/>
                  </a:cubicBezTo>
                  <a:cubicBezTo>
                    <a:pt x="1513" y="26"/>
                    <a:pt x="1493" y="0"/>
                    <a:pt x="1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3" name="Google Shape;1127;p44">
              <a:extLst>
                <a:ext uri="{FF2B5EF4-FFF2-40B4-BE49-F238E27FC236}">
                  <a16:creationId xmlns:a16="http://schemas.microsoft.com/office/drawing/2014/main" id="{6496D946-52C9-1397-3EFF-85FC276B71EF}"/>
                </a:ext>
              </a:extLst>
            </p:cNvPr>
            <p:cNvSpPr/>
            <p:nvPr/>
          </p:nvSpPr>
          <p:spPr>
            <a:xfrm>
              <a:off x="11196050" y="764975"/>
              <a:ext cx="17325" cy="18350"/>
            </a:xfrm>
            <a:custGeom>
              <a:avLst/>
              <a:gdLst/>
              <a:ahLst/>
              <a:cxnLst/>
              <a:rect l="l" t="t" r="r" b="b"/>
              <a:pathLst>
                <a:path w="693" h="734" extrusionOk="0">
                  <a:moveTo>
                    <a:pt x="293" y="0"/>
                  </a:moveTo>
                  <a:cubicBezTo>
                    <a:pt x="264" y="0"/>
                    <a:pt x="237" y="5"/>
                    <a:pt x="210" y="16"/>
                  </a:cubicBezTo>
                  <a:cubicBezTo>
                    <a:pt x="60" y="74"/>
                    <a:pt x="0" y="279"/>
                    <a:pt x="76" y="474"/>
                  </a:cubicBezTo>
                  <a:cubicBezTo>
                    <a:pt x="138" y="632"/>
                    <a:pt x="271" y="734"/>
                    <a:pt x="399" y="734"/>
                  </a:cubicBezTo>
                  <a:cubicBezTo>
                    <a:pt x="428" y="734"/>
                    <a:pt x="456" y="729"/>
                    <a:pt x="483" y="718"/>
                  </a:cubicBezTo>
                  <a:cubicBezTo>
                    <a:pt x="633" y="660"/>
                    <a:pt x="693" y="456"/>
                    <a:pt x="617" y="261"/>
                  </a:cubicBezTo>
                  <a:cubicBezTo>
                    <a:pt x="555" y="103"/>
                    <a:pt x="421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4" name="Google Shape;1128;p44">
              <a:extLst>
                <a:ext uri="{FF2B5EF4-FFF2-40B4-BE49-F238E27FC236}">
                  <a16:creationId xmlns:a16="http://schemas.microsoft.com/office/drawing/2014/main" id="{C83C40E9-A30C-F5FF-DCDF-A65FD97AF856}"/>
                </a:ext>
              </a:extLst>
            </p:cNvPr>
            <p:cNvSpPr/>
            <p:nvPr/>
          </p:nvSpPr>
          <p:spPr>
            <a:xfrm>
              <a:off x="11116250" y="806225"/>
              <a:ext cx="17375" cy="18375"/>
            </a:xfrm>
            <a:custGeom>
              <a:avLst/>
              <a:gdLst/>
              <a:ahLst/>
              <a:cxnLst/>
              <a:rect l="l" t="t" r="r" b="b"/>
              <a:pathLst>
                <a:path w="695" h="735" extrusionOk="0">
                  <a:moveTo>
                    <a:pt x="294" y="1"/>
                  </a:moveTo>
                  <a:cubicBezTo>
                    <a:pt x="266" y="1"/>
                    <a:pt x="238" y="6"/>
                    <a:pt x="210" y="17"/>
                  </a:cubicBezTo>
                  <a:cubicBezTo>
                    <a:pt x="60" y="75"/>
                    <a:pt x="1" y="280"/>
                    <a:pt x="76" y="473"/>
                  </a:cubicBezTo>
                  <a:cubicBezTo>
                    <a:pt x="138" y="633"/>
                    <a:pt x="272" y="735"/>
                    <a:pt x="401" y="735"/>
                  </a:cubicBezTo>
                  <a:cubicBezTo>
                    <a:pt x="430" y="735"/>
                    <a:pt x="458" y="730"/>
                    <a:pt x="485" y="719"/>
                  </a:cubicBezTo>
                  <a:cubicBezTo>
                    <a:pt x="634" y="661"/>
                    <a:pt x="695" y="456"/>
                    <a:pt x="618" y="262"/>
                  </a:cubicBezTo>
                  <a:cubicBezTo>
                    <a:pt x="556" y="103"/>
                    <a:pt x="423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5" name="Google Shape;1129;p44">
              <a:extLst>
                <a:ext uri="{FF2B5EF4-FFF2-40B4-BE49-F238E27FC236}">
                  <a16:creationId xmlns:a16="http://schemas.microsoft.com/office/drawing/2014/main" id="{8D7881A7-E6D1-70E0-8354-1D772628D4DF}"/>
                </a:ext>
              </a:extLst>
            </p:cNvPr>
            <p:cNvSpPr/>
            <p:nvPr/>
          </p:nvSpPr>
          <p:spPr>
            <a:xfrm>
              <a:off x="11166050" y="718900"/>
              <a:ext cx="38375" cy="20800"/>
            </a:xfrm>
            <a:custGeom>
              <a:avLst/>
              <a:gdLst/>
              <a:ahLst/>
              <a:cxnLst/>
              <a:rect l="l" t="t" r="r" b="b"/>
              <a:pathLst>
                <a:path w="1535" h="832" extrusionOk="0">
                  <a:moveTo>
                    <a:pt x="1070" y="0"/>
                  </a:moveTo>
                  <a:cubicBezTo>
                    <a:pt x="944" y="0"/>
                    <a:pt x="800" y="24"/>
                    <a:pt x="653" y="72"/>
                  </a:cubicBezTo>
                  <a:cubicBezTo>
                    <a:pt x="265" y="202"/>
                    <a:pt x="0" y="459"/>
                    <a:pt x="63" y="650"/>
                  </a:cubicBezTo>
                  <a:cubicBezTo>
                    <a:pt x="103" y="768"/>
                    <a:pt x="259" y="831"/>
                    <a:pt x="466" y="831"/>
                  </a:cubicBezTo>
                  <a:cubicBezTo>
                    <a:pt x="591" y="831"/>
                    <a:pt x="735" y="808"/>
                    <a:pt x="882" y="759"/>
                  </a:cubicBezTo>
                  <a:cubicBezTo>
                    <a:pt x="1270" y="629"/>
                    <a:pt x="1535" y="372"/>
                    <a:pt x="1472" y="181"/>
                  </a:cubicBezTo>
                  <a:cubicBezTo>
                    <a:pt x="1433" y="64"/>
                    <a:pt x="1277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6" name="Google Shape;1130;p44">
              <a:extLst>
                <a:ext uri="{FF2B5EF4-FFF2-40B4-BE49-F238E27FC236}">
                  <a16:creationId xmlns:a16="http://schemas.microsoft.com/office/drawing/2014/main" id="{8C6830C3-CF08-A2F3-D200-B0787CAED48D}"/>
                </a:ext>
              </a:extLst>
            </p:cNvPr>
            <p:cNvSpPr/>
            <p:nvPr/>
          </p:nvSpPr>
          <p:spPr>
            <a:xfrm>
              <a:off x="11083675" y="761100"/>
              <a:ext cx="35150" cy="27275"/>
            </a:xfrm>
            <a:custGeom>
              <a:avLst/>
              <a:gdLst/>
              <a:ahLst/>
              <a:cxnLst/>
              <a:rect l="l" t="t" r="r" b="b"/>
              <a:pathLst>
                <a:path w="1406" h="1091" extrusionOk="0">
                  <a:moveTo>
                    <a:pt x="1080" y="1"/>
                  </a:moveTo>
                  <a:cubicBezTo>
                    <a:pt x="913" y="1"/>
                    <a:pt x="684" y="95"/>
                    <a:pt x="475" y="265"/>
                  </a:cubicBezTo>
                  <a:cubicBezTo>
                    <a:pt x="158" y="523"/>
                    <a:pt x="1" y="857"/>
                    <a:pt x="127" y="1013"/>
                  </a:cubicBezTo>
                  <a:cubicBezTo>
                    <a:pt x="170" y="1066"/>
                    <a:pt x="240" y="1091"/>
                    <a:pt x="326" y="1091"/>
                  </a:cubicBezTo>
                  <a:cubicBezTo>
                    <a:pt x="493" y="1091"/>
                    <a:pt x="720" y="997"/>
                    <a:pt x="930" y="827"/>
                  </a:cubicBezTo>
                  <a:cubicBezTo>
                    <a:pt x="1249" y="568"/>
                    <a:pt x="1406" y="233"/>
                    <a:pt x="1279" y="79"/>
                  </a:cubicBezTo>
                  <a:cubicBezTo>
                    <a:pt x="1236" y="26"/>
                    <a:pt x="1166" y="1"/>
                    <a:pt x="1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7" name="Google Shape;1131;p44">
              <a:extLst>
                <a:ext uri="{FF2B5EF4-FFF2-40B4-BE49-F238E27FC236}">
                  <a16:creationId xmlns:a16="http://schemas.microsoft.com/office/drawing/2014/main" id="{F204139F-EF4A-5470-D6CC-9506FA972FAE}"/>
                </a:ext>
              </a:extLst>
            </p:cNvPr>
            <p:cNvSpPr/>
            <p:nvPr/>
          </p:nvSpPr>
          <p:spPr>
            <a:xfrm>
              <a:off x="11157125" y="749700"/>
              <a:ext cx="49700" cy="72575"/>
            </a:xfrm>
            <a:custGeom>
              <a:avLst/>
              <a:gdLst/>
              <a:ahLst/>
              <a:cxnLst/>
              <a:rect l="l" t="t" r="r" b="b"/>
              <a:pathLst>
                <a:path w="1988" h="2903" extrusionOk="0">
                  <a:moveTo>
                    <a:pt x="63" y="0"/>
                  </a:moveTo>
                  <a:cubicBezTo>
                    <a:pt x="31" y="0"/>
                    <a:pt x="1" y="38"/>
                    <a:pt x="27" y="72"/>
                  </a:cubicBezTo>
                  <a:cubicBezTo>
                    <a:pt x="306" y="529"/>
                    <a:pt x="1528" y="2379"/>
                    <a:pt x="1463" y="2587"/>
                  </a:cubicBezTo>
                  <a:cubicBezTo>
                    <a:pt x="1425" y="2709"/>
                    <a:pt x="1251" y="2732"/>
                    <a:pt x="1110" y="2732"/>
                  </a:cubicBezTo>
                  <a:cubicBezTo>
                    <a:pt x="1055" y="2732"/>
                    <a:pt x="1005" y="2728"/>
                    <a:pt x="971" y="2726"/>
                  </a:cubicBezTo>
                  <a:cubicBezTo>
                    <a:pt x="969" y="2725"/>
                    <a:pt x="967" y="2725"/>
                    <a:pt x="965" y="2725"/>
                  </a:cubicBezTo>
                  <a:cubicBezTo>
                    <a:pt x="876" y="2725"/>
                    <a:pt x="862" y="2844"/>
                    <a:pt x="948" y="2870"/>
                  </a:cubicBezTo>
                  <a:cubicBezTo>
                    <a:pt x="1020" y="2891"/>
                    <a:pt x="1108" y="2903"/>
                    <a:pt x="1199" y="2903"/>
                  </a:cubicBezTo>
                  <a:cubicBezTo>
                    <a:pt x="1350" y="2903"/>
                    <a:pt x="1510" y="2870"/>
                    <a:pt x="1634" y="2793"/>
                  </a:cubicBezTo>
                  <a:cubicBezTo>
                    <a:pt x="1988" y="2570"/>
                    <a:pt x="664" y="686"/>
                    <a:pt x="98" y="19"/>
                  </a:cubicBezTo>
                  <a:cubicBezTo>
                    <a:pt x="88" y="6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8" name="Google Shape;1132;p44">
              <a:extLst>
                <a:ext uri="{FF2B5EF4-FFF2-40B4-BE49-F238E27FC236}">
                  <a16:creationId xmlns:a16="http://schemas.microsoft.com/office/drawing/2014/main" id="{B6DB99E4-8DD6-B4A0-D3CA-077C13741EF6}"/>
                </a:ext>
              </a:extLst>
            </p:cNvPr>
            <p:cNvSpPr/>
            <p:nvPr/>
          </p:nvSpPr>
          <p:spPr>
            <a:xfrm>
              <a:off x="10927925" y="615000"/>
              <a:ext cx="277000" cy="266475"/>
            </a:xfrm>
            <a:custGeom>
              <a:avLst/>
              <a:gdLst/>
              <a:ahLst/>
              <a:cxnLst/>
              <a:rect l="l" t="t" r="r" b="b"/>
              <a:pathLst>
                <a:path w="11080" h="10659" extrusionOk="0">
                  <a:moveTo>
                    <a:pt x="7826" y="1"/>
                  </a:moveTo>
                  <a:cubicBezTo>
                    <a:pt x="7797" y="1"/>
                    <a:pt x="7769" y="2"/>
                    <a:pt x="7740" y="3"/>
                  </a:cubicBezTo>
                  <a:cubicBezTo>
                    <a:pt x="6145" y="70"/>
                    <a:pt x="2307" y="3473"/>
                    <a:pt x="2307" y="3473"/>
                  </a:cubicBezTo>
                  <a:cubicBezTo>
                    <a:pt x="2307" y="3473"/>
                    <a:pt x="313" y="4163"/>
                    <a:pt x="152" y="6084"/>
                  </a:cubicBezTo>
                  <a:cubicBezTo>
                    <a:pt x="0" y="7903"/>
                    <a:pt x="2065" y="10659"/>
                    <a:pt x="3193" y="10659"/>
                  </a:cubicBezTo>
                  <a:cubicBezTo>
                    <a:pt x="3257" y="10659"/>
                    <a:pt x="3318" y="10650"/>
                    <a:pt x="3375" y="10632"/>
                  </a:cubicBezTo>
                  <a:cubicBezTo>
                    <a:pt x="4290" y="10338"/>
                    <a:pt x="3985" y="7348"/>
                    <a:pt x="3985" y="7348"/>
                  </a:cubicBezTo>
                  <a:cubicBezTo>
                    <a:pt x="3985" y="7348"/>
                    <a:pt x="5534" y="6572"/>
                    <a:pt x="5830" y="4225"/>
                  </a:cubicBezTo>
                  <a:cubicBezTo>
                    <a:pt x="5830" y="4225"/>
                    <a:pt x="6263" y="5482"/>
                    <a:pt x="6840" y="5482"/>
                  </a:cubicBezTo>
                  <a:cubicBezTo>
                    <a:pt x="6849" y="5482"/>
                    <a:pt x="6858" y="5481"/>
                    <a:pt x="6868" y="5481"/>
                  </a:cubicBezTo>
                  <a:cubicBezTo>
                    <a:pt x="7458" y="5439"/>
                    <a:pt x="8268" y="4256"/>
                    <a:pt x="8455" y="2836"/>
                  </a:cubicBezTo>
                  <a:cubicBezTo>
                    <a:pt x="8455" y="2836"/>
                    <a:pt x="9320" y="3530"/>
                    <a:pt x="10031" y="3530"/>
                  </a:cubicBezTo>
                  <a:cubicBezTo>
                    <a:pt x="10143" y="3530"/>
                    <a:pt x="10251" y="3513"/>
                    <a:pt x="10351" y="3473"/>
                  </a:cubicBezTo>
                  <a:cubicBezTo>
                    <a:pt x="11079" y="3186"/>
                    <a:pt x="9909" y="1"/>
                    <a:pt x="7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19" name="Google Shape;1133;p44">
              <a:extLst>
                <a:ext uri="{FF2B5EF4-FFF2-40B4-BE49-F238E27FC236}">
                  <a16:creationId xmlns:a16="http://schemas.microsoft.com/office/drawing/2014/main" id="{D3E39C7C-E5FC-8CE8-9397-C00ED46A489D}"/>
                </a:ext>
              </a:extLst>
            </p:cNvPr>
            <p:cNvSpPr/>
            <p:nvPr/>
          </p:nvSpPr>
          <p:spPr>
            <a:xfrm>
              <a:off x="10957850" y="854225"/>
              <a:ext cx="86175" cy="74100"/>
            </a:xfrm>
            <a:custGeom>
              <a:avLst/>
              <a:gdLst/>
              <a:ahLst/>
              <a:cxnLst/>
              <a:rect l="l" t="t" r="r" b="b"/>
              <a:pathLst>
                <a:path w="3447" h="2964" extrusionOk="0">
                  <a:moveTo>
                    <a:pt x="2076" y="1"/>
                  </a:moveTo>
                  <a:cubicBezTo>
                    <a:pt x="1764" y="1"/>
                    <a:pt x="1376" y="78"/>
                    <a:pt x="993" y="356"/>
                  </a:cubicBezTo>
                  <a:cubicBezTo>
                    <a:pt x="0" y="1074"/>
                    <a:pt x="429" y="2964"/>
                    <a:pt x="2005" y="2964"/>
                  </a:cubicBezTo>
                  <a:cubicBezTo>
                    <a:pt x="2039" y="2964"/>
                    <a:pt x="2074" y="2963"/>
                    <a:pt x="2110" y="2961"/>
                  </a:cubicBezTo>
                  <a:cubicBezTo>
                    <a:pt x="2836" y="2923"/>
                    <a:pt x="3447" y="2258"/>
                    <a:pt x="3447" y="2258"/>
                  </a:cubicBezTo>
                  <a:lnTo>
                    <a:pt x="2735" y="120"/>
                  </a:lnTo>
                  <a:cubicBezTo>
                    <a:pt x="2735" y="120"/>
                    <a:pt x="2464" y="1"/>
                    <a:pt x="20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0" name="Google Shape;1134;p44">
              <a:extLst>
                <a:ext uri="{FF2B5EF4-FFF2-40B4-BE49-F238E27FC236}">
                  <a16:creationId xmlns:a16="http://schemas.microsoft.com/office/drawing/2014/main" id="{AA305C1E-3FFC-077E-C8AF-D6CBFC1B31A5}"/>
                </a:ext>
              </a:extLst>
            </p:cNvPr>
            <p:cNvSpPr/>
            <p:nvPr/>
          </p:nvSpPr>
          <p:spPr>
            <a:xfrm>
              <a:off x="10976075" y="949850"/>
              <a:ext cx="764775" cy="774850"/>
            </a:xfrm>
            <a:custGeom>
              <a:avLst/>
              <a:gdLst/>
              <a:ahLst/>
              <a:cxnLst/>
              <a:rect l="l" t="t" r="r" b="b"/>
              <a:pathLst>
                <a:path w="30591" h="30994" extrusionOk="0">
                  <a:moveTo>
                    <a:pt x="8134" y="1"/>
                  </a:moveTo>
                  <a:cubicBezTo>
                    <a:pt x="7779" y="1"/>
                    <a:pt x="7294" y="549"/>
                    <a:pt x="5768" y="1076"/>
                  </a:cubicBezTo>
                  <a:cubicBezTo>
                    <a:pt x="4143" y="1635"/>
                    <a:pt x="2886" y="1581"/>
                    <a:pt x="2718" y="1927"/>
                  </a:cubicBezTo>
                  <a:cubicBezTo>
                    <a:pt x="2556" y="2259"/>
                    <a:pt x="3775" y="3289"/>
                    <a:pt x="3420" y="3917"/>
                  </a:cubicBezTo>
                  <a:cubicBezTo>
                    <a:pt x="3404" y="3946"/>
                    <a:pt x="3385" y="3975"/>
                    <a:pt x="3362" y="4000"/>
                  </a:cubicBezTo>
                  <a:cubicBezTo>
                    <a:pt x="3328" y="4045"/>
                    <a:pt x="3295" y="4090"/>
                    <a:pt x="3267" y="4135"/>
                  </a:cubicBezTo>
                  <a:cubicBezTo>
                    <a:pt x="0" y="9119"/>
                    <a:pt x="8456" y="23153"/>
                    <a:pt x="9163" y="24190"/>
                  </a:cubicBezTo>
                  <a:cubicBezTo>
                    <a:pt x="9870" y="25231"/>
                    <a:pt x="10884" y="28532"/>
                    <a:pt x="11239" y="29391"/>
                  </a:cubicBezTo>
                  <a:cubicBezTo>
                    <a:pt x="11432" y="29862"/>
                    <a:pt x="12905" y="30993"/>
                    <a:pt x="15368" y="30993"/>
                  </a:cubicBezTo>
                  <a:cubicBezTo>
                    <a:pt x="17379" y="30993"/>
                    <a:pt x="20051" y="30239"/>
                    <a:pt x="23226" y="27754"/>
                  </a:cubicBezTo>
                  <a:cubicBezTo>
                    <a:pt x="30288" y="22222"/>
                    <a:pt x="30591" y="17103"/>
                    <a:pt x="29213" y="16640"/>
                  </a:cubicBezTo>
                  <a:cubicBezTo>
                    <a:pt x="27840" y="16181"/>
                    <a:pt x="19128" y="5849"/>
                    <a:pt x="13406" y="2739"/>
                  </a:cubicBezTo>
                  <a:cubicBezTo>
                    <a:pt x="12183" y="2073"/>
                    <a:pt x="10971" y="1713"/>
                    <a:pt x="9829" y="1590"/>
                  </a:cubicBezTo>
                  <a:cubicBezTo>
                    <a:pt x="9781" y="1588"/>
                    <a:pt x="9732" y="1582"/>
                    <a:pt x="9684" y="1572"/>
                  </a:cubicBezTo>
                  <a:cubicBezTo>
                    <a:pt x="8745" y="1411"/>
                    <a:pt x="8555" y="84"/>
                    <a:pt x="8204" y="9"/>
                  </a:cubicBezTo>
                  <a:cubicBezTo>
                    <a:pt x="8181" y="3"/>
                    <a:pt x="8158" y="1"/>
                    <a:pt x="8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2" name="Google Shape;1135;p44">
              <a:extLst>
                <a:ext uri="{FF2B5EF4-FFF2-40B4-BE49-F238E27FC236}">
                  <a16:creationId xmlns:a16="http://schemas.microsoft.com/office/drawing/2014/main" id="{0BBA841F-379A-7F09-8DD3-8B6839F1E4F6}"/>
                </a:ext>
              </a:extLst>
            </p:cNvPr>
            <p:cNvSpPr/>
            <p:nvPr/>
          </p:nvSpPr>
          <p:spPr>
            <a:xfrm>
              <a:off x="11012225" y="1180800"/>
              <a:ext cx="114925" cy="127125"/>
            </a:xfrm>
            <a:custGeom>
              <a:avLst/>
              <a:gdLst/>
              <a:ahLst/>
              <a:cxnLst/>
              <a:rect l="l" t="t" r="r" b="b"/>
              <a:pathLst>
                <a:path w="4597" h="5085" extrusionOk="0">
                  <a:moveTo>
                    <a:pt x="94" y="0"/>
                  </a:moveTo>
                  <a:cubicBezTo>
                    <a:pt x="36" y="0"/>
                    <a:pt x="0" y="88"/>
                    <a:pt x="60" y="131"/>
                  </a:cubicBezTo>
                  <a:cubicBezTo>
                    <a:pt x="1910" y="1463"/>
                    <a:pt x="3413" y="2960"/>
                    <a:pt x="4397" y="5037"/>
                  </a:cubicBezTo>
                  <a:cubicBezTo>
                    <a:pt x="4413" y="5070"/>
                    <a:pt x="4442" y="5084"/>
                    <a:pt x="4473" y="5084"/>
                  </a:cubicBezTo>
                  <a:cubicBezTo>
                    <a:pt x="4533" y="5084"/>
                    <a:pt x="4597" y="5032"/>
                    <a:pt x="4572" y="4965"/>
                  </a:cubicBezTo>
                  <a:cubicBezTo>
                    <a:pt x="3798" y="2828"/>
                    <a:pt x="2003" y="1201"/>
                    <a:pt x="130" y="12"/>
                  </a:cubicBezTo>
                  <a:cubicBezTo>
                    <a:pt x="117" y="4"/>
                    <a:pt x="105" y="0"/>
                    <a:pt x="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3" name="Google Shape;1136;p44">
              <a:extLst>
                <a:ext uri="{FF2B5EF4-FFF2-40B4-BE49-F238E27FC236}">
                  <a16:creationId xmlns:a16="http://schemas.microsoft.com/office/drawing/2014/main" id="{C1B827F1-FAD0-4377-D1F3-93FE4BEA1CCF}"/>
                </a:ext>
              </a:extLst>
            </p:cNvPr>
            <p:cNvSpPr/>
            <p:nvPr/>
          </p:nvSpPr>
          <p:spPr>
            <a:xfrm>
              <a:off x="11066200" y="1006025"/>
              <a:ext cx="21025" cy="30875"/>
            </a:xfrm>
            <a:custGeom>
              <a:avLst/>
              <a:gdLst/>
              <a:ahLst/>
              <a:cxnLst/>
              <a:rect l="l" t="t" r="r" b="b"/>
              <a:pathLst>
                <a:path w="841" h="1235" extrusionOk="0">
                  <a:moveTo>
                    <a:pt x="46" y="1"/>
                  </a:moveTo>
                  <a:cubicBezTo>
                    <a:pt x="22" y="1"/>
                    <a:pt x="1" y="26"/>
                    <a:pt x="13" y="53"/>
                  </a:cubicBezTo>
                  <a:cubicBezTo>
                    <a:pt x="102" y="245"/>
                    <a:pt x="228" y="422"/>
                    <a:pt x="324" y="613"/>
                  </a:cubicBezTo>
                  <a:cubicBezTo>
                    <a:pt x="422" y="802"/>
                    <a:pt x="505" y="1002"/>
                    <a:pt x="615" y="1186"/>
                  </a:cubicBezTo>
                  <a:cubicBezTo>
                    <a:pt x="636" y="1220"/>
                    <a:pt x="670" y="1235"/>
                    <a:pt x="705" y="1235"/>
                  </a:cubicBezTo>
                  <a:cubicBezTo>
                    <a:pt x="772" y="1235"/>
                    <a:pt x="841" y="1180"/>
                    <a:pt x="810" y="1104"/>
                  </a:cubicBezTo>
                  <a:cubicBezTo>
                    <a:pt x="726" y="896"/>
                    <a:pt x="604" y="707"/>
                    <a:pt x="474" y="525"/>
                  </a:cubicBezTo>
                  <a:cubicBezTo>
                    <a:pt x="349" y="349"/>
                    <a:pt x="225" y="156"/>
                    <a:pt x="68" y="9"/>
                  </a:cubicBezTo>
                  <a:cubicBezTo>
                    <a:pt x="61" y="3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2" name="Google Shape;1137;p44">
              <a:extLst>
                <a:ext uri="{FF2B5EF4-FFF2-40B4-BE49-F238E27FC236}">
                  <a16:creationId xmlns:a16="http://schemas.microsoft.com/office/drawing/2014/main" id="{87D4B7D7-F39B-9420-A195-A88CF643E86A}"/>
                </a:ext>
              </a:extLst>
            </p:cNvPr>
            <p:cNvSpPr/>
            <p:nvPr/>
          </p:nvSpPr>
          <p:spPr>
            <a:xfrm>
              <a:off x="11092175" y="1001050"/>
              <a:ext cx="16450" cy="31400"/>
            </a:xfrm>
            <a:custGeom>
              <a:avLst/>
              <a:gdLst/>
              <a:ahLst/>
              <a:cxnLst/>
              <a:rect l="l" t="t" r="r" b="b"/>
              <a:pathLst>
                <a:path w="658" h="1256" extrusionOk="0">
                  <a:moveTo>
                    <a:pt x="47" y="1"/>
                  </a:moveTo>
                  <a:cubicBezTo>
                    <a:pt x="24" y="1"/>
                    <a:pt x="1" y="32"/>
                    <a:pt x="13" y="58"/>
                  </a:cubicBezTo>
                  <a:cubicBezTo>
                    <a:pt x="111" y="268"/>
                    <a:pt x="225" y="467"/>
                    <a:pt x="309" y="684"/>
                  </a:cubicBezTo>
                  <a:cubicBezTo>
                    <a:pt x="378" y="861"/>
                    <a:pt x="421" y="1050"/>
                    <a:pt x="509" y="1220"/>
                  </a:cubicBezTo>
                  <a:cubicBezTo>
                    <a:pt x="521" y="1245"/>
                    <a:pt x="547" y="1256"/>
                    <a:pt x="573" y="1256"/>
                  </a:cubicBezTo>
                  <a:cubicBezTo>
                    <a:pt x="615" y="1256"/>
                    <a:pt x="657" y="1228"/>
                    <a:pt x="651" y="1181"/>
                  </a:cubicBezTo>
                  <a:cubicBezTo>
                    <a:pt x="600" y="778"/>
                    <a:pt x="328" y="320"/>
                    <a:pt x="71" y="13"/>
                  </a:cubicBezTo>
                  <a:cubicBezTo>
                    <a:pt x="64" y="5"/>
                    <a:pt x="56" y="1"/>
                    <a:pt x="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3" name="Google Shape;1138;p44">
              <a:extLst>
                <a:ext uri="{FF2B5EF4-FFF2-40B4-BE49-F238E27FC236}">
                  <a16:creationId xmlns:a16="http://schemas.microsoft.com/office/drawing/2014/main" id="{C3CA3892-D93C-5832-9852-1D8FE60CEB4D}"/>
                </a:ext>
              </a:extLst>
            </p:cNvPr>
            <p:cNvSpPr/>
            <p:nvPr/>
          </p:nvSpPr>
          <p:spPr>
            <a:xfrm>
              <a:off x="11115425" y="994025"/>
              <a:ext cx="19550" cy="30000"/>
            </a:xfrm>
            <a:custGeom>
              <a:avLst/>
              <a:gdLst/>
              <a:ahLst/>
              <a:cxnLst/>
              <a:rect l="l" t="t" r="r" b="b"/>
              <a:pathLst>
                <a:path w="782" h="1200" extrusionOk="0">
                  <a:moveTo>
                    <a:pt x="67" y="1"/>
                  </a:moveTo>
                  <a:cubicBezTo>
                    <a:pt x="34" y="1"/>
                    <a:pt x="1" y="26"/>
                    <a:pt x="16" y="64"/>
                  </a:cubicBezTo>
                  <a:cubicBezTo>
                    <a:pt x="91" y="247"/>
                    <a:pt x="187" y="415"/>
                    <a:pt x="283" y="588"/>
                  </a:cubicBezTo>
                  <a:cubicBezTo>
                    <a:pt x="389" y="777"/>
                    <a:pt x="475" y="983"/>
                    <a:pt x="603" y="1159"/>
                  </a:cubicBezTo>
                  <a:cubicBezTo>
                    <a:pt x="623" y="1187"/>
                    <a:pt x="652" y="1200"/>
                    <a:pt x="680" y="1200"/>
                  </a:cubicBezTo>
                  <a:cubicBezTo>
                    <a:pt x="732" y="1200"/>
                    <a:pt x="781" y="1158"/>
                    <a:pt x="765" y="1091"/>
                  </a:cubicBezTo>
                  <a:cubicBezTo>
                    <a:pt x="671" y="701"/>
                    <a:pt x="399" y="281"/>
                    <a:pt x="102" y="13"/>
                  </a:cubicBezTo>
                  <a:cubicBezTo>
                    <a:pt x="92" y="5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4" name="Google Shape;1139;p44">
              <a:extLst>
                <a:ext uri="{FF2B5EF4-FFF2-40B4-BE49-F238E27FC236}">
                  <a16:creationId xmlns:a16="http://schemas.microsoft.com/office/drawing/2014/main" id="{DB30A648-958A-9121-274D-71559C79382A}"/>
                </a:ext>
              </a:extLst>
            </p:cNvPr>
            <p:cNvSpPr/>
            <p:nvPr/>
          </p:nvSpPr>
          <p:spPr>
            <a:xfrm>
              <a:off x="11141450" y="984125"/>
              <a:ext cx="19075" cy="32500"/>
            </a:xfrm>
            <a:custGeom>
              <a:avLst/>
              <a:gdLst/>
              <a:ahLst/>
              <a:cxnLst/>
              <a:rect l="l" t="t" r="r" b="b"/>
              <a:pathLst>
                <a:path w="763" h="1300" extrusionOk="0">
                  <a:moveTo>
                    <a:pt x="73" y="0"/>
                  </a:moveTo>
                  <a:cubicBezTo>
                    <a:pt x="38" y="0"/>
                    <a:pt x="1" y="34"/>
                    <a:pt x="15" y="72"/>
                  </a:cubicBezTo>
                  <a:cubicBezTo>
                    <a:pt x="168" y="469"/>
                    <a:pt x="356" y="851"/>
                    <a:pt x="525" y="1243"/>
                  </a:cubicBezTo>
                  <a:cubicBezTo>
                    <a:pt x="542" y="1283"/>
                    <a:pt x="576" y="1300"/>
                    <a:pt x="612" y="1300"/>
                  </a:cubicBezTo>
                  <a:cubicBezTo>
                    <a:pt x="683" y="1300"/>
                    <a:pt x="762" y="1235"/>
                    <a:pt x="735" y="1154"/>
                  </a:cubicBezTo>
                  <a:cubicBezTo>
                    <a:pt x="596" y="744"/>
                    <a:pt x="399" y="342"/>
                    <a:pt x="110" y="16"/>
                  </a:cubicBezTo>
                  <a:cubicBezTo>
                    <a:pt x="100" y="5"/>
                    <a:pt x="87" y="0"/>
                    <a:pt x="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5" name="Google Shape;1140;p44">
              <a:extLst>
                <a:ext uri="{FF2B5EF4-FFF2-40B4-BE49-F238E27FC236}">
                  <a16:creationId xmlns:a16="http://schemas.microsoft.com/office/drawing/2014/main" id="{50BF263A-C1DF-F628-E530-89A1872FF55F}"/>
                </a:ext>
              </a:extLst>
            </p:cNvPr>
            <p:cNvSpPr/>
            <p:nvPr/>
          </p:nvSpPr>
          <p:spPr>
            <a:xfrm>
              <a:off x="11162625" y="974300"/>
              <a:ext cx="14100" cy="27900"/>
            </a:xfrm>
            <a:custGeom>
              <a:avLst/>
              <a:gdLst/>
              <a:ahLst/>
              <a:cxnLst/>
              <a:rect l="l" t="t" r="r" b="b"/>
              <a:pathLst>
                <a:path w="564" h="1116" extrusionOk="0">
                  <a:moveTo>
                    <a:pt x="88" y="1"/>
                  </a:moveTo>
                  <a:cubicBezTo>
                    <a:pt x="43" y="1"/>
                    <a:pt x="0" y="49"/>
                    <a:pt x="25" y="104"/>
                  </a:cubicBezTo>
                  <a:cubicBezTo>
                    <a:pt x="105" y="280"/>
                    <a:pt x="175" y="459"/>
                    <a:pt x="236" y="642"/>
                  </a:cubicBezTo>
                  <a:cubicBezTo>
                    <a:pt x="284" y="788"/>
                    <a:pt x="302" y="948"/>
                    <a:pt x="382" y="1079"/>
                  </a:cubicBezTo>
                  <a:cubicBezTo>
                    <a:pt x="398" y="1105"/>
                    <a:pt x="421" y="1116"/>
                    <a:pt x="444" y="1116"/>
                  </a:cubicBezTo>
                  <a:cubicBezTo>
                    <a:pt x="483" y="1116"/>
                    <a:pt x="522" y="1084"/>
                    <a:pt x="527" y="1038"/>
                  </a:cubicBezTo>
                  <a:cubicBezTo>
                    <a:pt x="563" y="716"/>
                    <a:pt x="315" y="296"/>
                    <a:pt x="144" y="34"/>
                  </a:cubicBezTo>
                  <a:cubicBezTo>
                    <a:pt x="129" y="11"/>
                    <a:pt x="108" y="1"/>
                    <a:pt x="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6" name="Google Shape;1141;p44">
              <a:extLst>
                <a:ext uri="{FF2B5EF4-FFF2-40B4-BE49-F238E27FC236}">
                  <a16:creationId xmlns:a16="http://schemas.microsoft.com/office/drawing/2014/main" id="{66EB8158-9C65-2777-3A1B-D1ADFD13E983}"/>
                </a:ext>
              </a:extLst>
            </p:cNvPr>
            <p:cNvSpPr/>
            <p:nvPr/>
          </p:nvSpPr>
          <p:spPr>
            <a:xfrm>
              <a:off x="11180100" y="964825"/>
              <a:ext cx="13200" cy="22750"/>
            </a:xfrm>
            <a:custGeom>
              <a:avLst/>
              <a:gdLst/>
              <a:ahLst/>
              <a:cxnLst/>
              <a:rect l="l" t="t" r="r" b="b"/>
              <a:pathLst>
                <a:path w="528" h="910" extrusionOk="0">
                  <a:moveTo>
                    <a:pt x="38" y="1"/>
                  </a:moveTo>
                  <a:cubicBezTo>
                    <a:pt x="18" y="1"/>
                    <a:pt x="1" y="25"/>
                    <a:pt x="4" y="47"/>
                  </a:cubicBezTo>
                  <a:cubicBezTo>
                    <a:pt x="36" y="212"/>
                    <a:pt x="123" y="370"/>
                    <a:pt x="176" y="531"/>
                  </a:cubicBezTo>
                  <a:cubicBezTo>
                    <a:pt x="218" y="658"/>
                    <a:pt x="238" y="802"/>
                    <a:pt x="339" y="896"/>
                  </a:cubicBezTo>
                  <a:cubicBezTo>
                    <a:pt x="348" y="905"/>
                    <a:pt x="361" y="909"/>
                    <a:pt x="374" y="909"/>
                  </a:cubicBezTo>
                  <a:cubicBezTo>
                    <a:pt x="389" y="909"/>
                    <a:pt x="404" y="903"/>
                    <a:pt x="411" y="887"/>
                  </a:cubicBezTo>
                  <a:cubicBezTo>
                    <a:pt x="528" y="621"/>
                    <a:pt x="273" y="160"/>
                    <a:pt x="56" y="7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7" name="Google Shape;1142;p44">
              <a:extLst>
                <a:ext uri="{FF2B5EF4-FFF2-40B4-BE49-F238E27FC236}">
                  <a16:creationId xmlns:a16="http://schemas.microsoft.com/office/drawing/2014/main" id="{35E6E571-A453-28CA-3E8B-62A54FFEE63E}"/>
                </a:ext>
              </a:extLst>
            </p:cNvPr>
            <p:cNvSpPr/>
            <p:nvPr/>
          </p:nvSpPr>
          <p:spPr>
            <a:xfrm>
              <a:off x="11244625" y="1174425"/>
              <a:ext cx="18725" cy="33125"/>
            </a:xfrm>
            <a:custGeom>
              <a:avLst/>
              <a:gdLst/>
              <a:ahLst/>
              <a:cxnLst/>
              <a:rect l="l" t="t" r="r" b="b"/>
              <a:pathLst>
                <a:path w="749" h="1325" extrusionOk="0">
                  <a:moveTo>
                    <a:pt x="120" y="0"/>
                  </a:moveTo>
                  <a:cubicBezTo>
                    <a:pt x="59" y="0"/>
                    <a:pt x="1" y="69"/>
                    <a:pt x="40" y="134"/>
                  </a:cubicBezTo>
                  <a:cubicBezTo>
                    <a:pt x="149" y="313"/>
                    <a:pt x="255" y="486"/>
                    <a:pt x="325" y="687"/>
                  </a:cubicBezTo>
                  <a:cubicBezTo>
                    <a:pt x="389" y="867"/>
                    <a:pt x="404" y="1068"/>
                    <a:pt x="476" y="1244"/>
                  </a:cubicBezTo>
                  <a:cubicBezTo>
                    <a:pt x="499" y="1298"/>
                    <a:pt x="543" y="1324"/>
                    <a:pt x="588" y="1324"/>
                  </a:cubicBezTo>
                  <a:cubicBezTo>
                    <a:pt x="641" y="1324"/>
                    <a:pt x="694" y="1286"/>
                    <a:pt x="702" y="1212"/>
                  </a:cubicBezTo>
                  <a:cubicBezTo>
                    <a:pt x="748" y="812"/>
                    <a:pt x="446" y="306"/>
                    <a:pt x="180" y="27"/>
                  </a:cubicBezTo>
                  <a:cubicBezTo>
                    <a:pt x="162" y="8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8" name="Google Shape;1143;p44">
              <a:extLst>
                <a:ext uri="{FF2B5EF4-FFF2-40B4-BE49-F238E27FC236}">
                  <a16:creationId xmlns:a16="http://schemas.microsoft.com/office/drawing/2014/main" id="{88194544-53EC-393C-1C6D-E6DC07E87F12}"/>
                </a:ext>
              </a:extLst>
            </p:cNvPr>
            <p:cNvSpPr/>
            <p:nvPr/>
          </p:nvSpPr>
          <p:spPr>
            <a:xfrm>
              <a:off x="11271900" y="1189250"/>
              <a:ext cx="15575" cy="26150"/>
            </a:xfrm>
            <a:custGeom>
              <a:avLst/>
              <a:gdLst/>
              <a:ahLst/>
              <a:cxnLst/>
              <a:rect l="l" t="t" r="r" b="b"/>
              <a:pathLst>
                <a:path w="623" h="1046" extrusionOk="0">
                  <a:moveTo>
                    <a:pt x="129" y="1"/>
                  </a:moveTo>
                  <a:cubicBezTo>
                    <a:pt x="63" y="1"/>
                    <a:pt x="1" y="66"/>
                    <a:pt x="44" y="141"/>
                  </a:cubicBezTo>
                  <a:cubicBezTo>
                    <a:pt x="195" y="407"/>
                    <a:pt x="261" y="683"/>
                    <a:pt x="371" y="961"/>
                  </a:cubicBezTo>
                  <a:cubicBezTo>
                    <a:pt x="393" y="1016"/>
                    <a:pt x="452" y="1045"/>
                    <a:pt x="506" y="1045"/>
                  </a:cubicBezTo>
                  <a:cubicBezTo>
                    <a:pt x="567" y="1045"/>
                    <a:pt x="622" y="1008"/>
                    <a:pt x="611" y="929"/>
                  </a:cubicBezTo>
                  <a:cubicBezTo>
                    <a:pt x="569" y="613"/>
                    <a:pt x="387" y="303"/>
                    <a:pt x="209" y="45"/>
                  </a:cubicBezTo>
                  <a:cubicBezTo>
                    <a:pt x="187" y="14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9" name="Google Shape;1144;p44">
              <a:extLst>
                <a:ext uri="{FF2B5EF4-FFF2-40B4-BE49-F238E27FC236}">
                  <a16:creationId xmlns:a16="http://schemas.microsoft.com/office/drawing/2014/main" id="{562B49D6-C392-C795-F329-FE92B464C16F}"/>
                </a:ext>
              </a:extLst>
            </p:cNvPr>
            <p:cNvSpPr/>
            <p:nvPr/>
          </p:nvSpPr>
          <p:spPr>
            <a:xfrm>
              <a:off x="11500300" y="1238425"/>
              <a:ext cx="28400" cy="19650"/>
            </a:xfrm>
            <a:custGeom>
              <a:avLst/>
              <a:gdLst/>
              <a:ahLst/>
              <a:cxnLst/>
              <a:rect l="l" t="t" r="r" b="b"/>
              <a:pathLst>
                <a:path w="1136" h="786" extrusionOk="0">
                  <a:moveTo>
                    <a:pt x="133" y="0"/>
                  </a:moveTo>
                  <a:cubicBezTo>
                    <a:pt x="50" y="0"/>
                    <a:pt x="0" y="126"/>
                    <a:pt x="85" y="188"/>
                  </a:cubicBezTo>
                  <a:cubicBezTo>
                    <a:pt x="362" y="386"/>
                    <a:pt x="645" y="652"/>
                    <a:pt x="962" y="779"/>
                  </a:cubicBezTo>
                  <a:cubicBezTo>
                    <a:pt x="975" y="784"/>
                    <a:pt x="987" y="786"/>
                    <a:pt x="999" y="786"/>
                  </a:cubicBezTo>
                  <a:cubicBezTo>
                    <a:pt x="1086" y="786"/>
                    <a:pt x="1136" y="657"/>
                    <a:pt x="1072" y="591"/>
                  </a:cubicBezTo>
                  <a:cubicBezTo>
                    <a:pt x="834" y="350"/>
                    <a:pt x="474" y="193"/>
                    <a:pt x="186" y="16"/>
                  </a:cubicBezTo>
                  <a:cubicBezTo>
                    <a:pt x="167" y="5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0" name="Google Shape;1145;p44">
              <a:extLst>
                <a:ext uri="{FF2B5EF4-FFF2-40B4-BE49-F238E27FC236}">
                  <a16:creationId xmlns:a16="http://schemas.microsoft.com/office/drawing/2014/main" id="{D10DCF96-F973-EE6C-3900-42009F73B49D}"/>
                </a:ext>
              </a:extLst>
            </p:cNvPr>
            <p:cNvSpPr/>
            <p:nvPr/>
          </p:nvSpPr>
          <p:spPr>
            <a:xfrm>
              <a:off x="11504350" y="1260000"/>
              <a:ext cx="15425" cy="20675"/>
            </a:xfrm>
            <a:custGeom>
              <a:avLst/>
              <a:gdLst/>
              <a:ahLst/>
              <a:cxnLst/>
              <a:rect l="l" t="t" r="r" b="b"/>
              <a:pathLst>
                <a:path w="617" h="827" extrusionOk="0">
                  <a:moveTo>
                    <a:pt x="134" y="0"/>
                  </a:moveTo>
                  <a:cubicBezTo>
                    <a:pt x="66" y="0"/>
                    <a:pt x="0" y="74"/>
                    <a:pt x="38" y="157"/>
                  </a:cubicBezTo>
                  <a:cubicBezTo>
                    <a:pt x="130" y="359"/>
                    <a:pt x="219" y="563"/>
                    <a:pt x="323" y="758"/>
                  </a:cubicBezTo>
                  <a:cubicBezTo>
                    <a:pt x="349" y="806"/>
                    <a:pt x="389" y="826"/>
                    <a:pt x="431" y="826"/>
                  </a:cubicBezTo>
                  <a:cubicBezTo>
                    <a:pt x="522" y="826"/>
                    <a:pt x="616" y="728"/>
                    <a:pt x="559" y="621"/>
                  </a:cubicBezTo>
                  <a:cubicBezTo>
                    <a:pt x="454" y="426"/>
                    <a:pt x="333" y="240"/>
                    <a:pt x="219" y="52"/>
                  </a:cubicBezTo>
                  <a:cubicBezTo>
                    <a:pt x="196" y="16"/>
                    <a:pt x="165" y="0"/>
                    <a:pt x="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1" name="Google Shape;1146;p44">
              <a:extLst>
                <a:ext uri="{FF2B5EF4-FFF2-40B4-BE49-F238E27FC236}">
                  <a16:creationId xmlns:a16="http://schemas.microsoft.com/office/drawing/2014/main" id="{383D0179-BE06-EF71-9FE1-3E59AFAFBD2F}"/>
                </a:ext>
              </a:extLst>
            </p:cNvPr>
            <p:cNvSpPr/>
            <p:nvPr/>
          </p:nvSpPr>
          <p:spPr>
            <a:xfrm>
              <a:off x="11473150" y="1251925"/>
              <a:ext cx="11725" cy="30850"/>
            </a:xfrm>
            <a:custGeom>
              <a:avLst/>
              <a:gdLst/>
              <a:ahLst/>
              <a:cxnLst/>
              <a:rect l="l" t="t" r="r" b="b"/>
              <a:pathLst>
                <a:path w="469" h="1234" extrusionOk="0">
                  <a:moveTo>
                    <a:pt x="111" y="1"/>
                  </a:moveTo>
                  <a:cubicBezTo>
                    <a:pt x="56" y="1"/>
                    <a:pt x="0" y="46"/>
                    <a:pt x="22" y="112"/>
                  </a:cubicBezTo>
                  <a:cubicBezTo>
                    <a:pt x="131" y="448"/>
                    <a:pt x="192" y="754"/>
                    <a:pt x="195" y="1109"/>
                  </a:cubicBezTo>
                  <a:cubicBezTo>
                    <a:pt x="195" y="1192"/>
                    <a:pt x="258" y="1233"/>
                    <a:pt x="321" y="1233"/>
                  </a:cubicBezTo>
                  <a:cubicBezTo>
                    <a:pt x="385" y="1233"/>
                    <a:pt x="450" y="1192"/>
                    <a:pt x="453" y="1109"/>
                  </a:cubicBezTo>
                  <a:cubicBezTo>
                    <a:pt x="469" y="748"/>
                    <a:pt x="377" y="352"/>
                    <a:pt x="187" y="42"/>
                  </a:cubicBezTo>
                  <a:cubicBezTo>
                    <a:pt x="169" y="13"/>
                    <a:pt x="140" y="1"/>
                    <a:pt x="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2" name="Google Shape;1147;p44">
              <a:extLst>
                <a:ext uri="{FF2B5EF4-FFF2-40B4-BE49-F238E27FC236}">
                  <a16:creationId xmlns:a16="http://schemas.microsoft.com/office/drawing/2014/main" id="{D9D9D199-F40D-51FD-17B1-C7F4AA792831}"/>
                </a:ext>
              </a:extLst>
            </p:cNvPr>
            <p:cNvSpPr/>
            <p:nvPr/>
          </p:nvSpPr>
          <p:spPr>
            <a:xfrm>
              <a:off x="11242700" y="1452550"/>
              <a:ext cx="13375" cy="34400"/>
            </a:xfrm>
            <a:custGeom>
              <a:avLst/>
              <a:gdLst/>
              <a:ahLst/>
              <a:cxnLst/>
              <a:rect l="l" t="t" r="r" b="b"/>
              <a:pathLst>
                <a:path w="535" h="1376" extrusionOk="0">
                  <a:moveTo>
                    <a:pt x="140" y="0"/>
                  </a:moveTo>
                  <a:cubicBezTo>
                    <a:pt x="70" y="0"/>
                    <a:pt x="1" y="71"/>
                    <a:pt x="12" y="156"/>
                  </a:cubicBezTo>
                  <a:cubicBezTo>
                    <a:pt x="38" y="345"/>
                    <a:pt x="108" y="528"/>
                    <a:pt x="147" y="714"/>
                  </a:cubicBezTo>
                  <a:cubicBezTo>
                    <a:pt x="187" y="902"/>
                    <a:pt x="214" y="1091"/>
                    <a:pt x="259" y="1277"/>
                  </a:cubicBezTo>
                  <a:cubicBezTo>
                    <a:pt x="276" y="1345"/>
                    <a:pt x="332" y="1376"/>
                    <a:pt x="390" y="1376"/>
                  </a:cubicBezTo>
                  <a:cubicBezTo>
                    <a:pt x="461" y="1376"/>
                    <a:pt x="534" y="1327"/>
                    <a:pt x="533" y="1241"/>
                  </a:cubicBezTo>
                  <a:cubicBezTo>
                    <a:pt x="521" y="860"/>
                    <a:pt x="428" y="393"/>
                    <a:pt x="236" y="63"/>
                  </a:cubicBezTo>
                  <a:cubicBezTo>
                    <a:pt x="211" y="19"/>
                    <a:pt x="176" y="0"/>
                    <a:pt x="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3" name="Google Shape;1148;p44">
              <a:extLst>
                <a:ext uri="{FF2B5EF4-FFF2-40B4-BE49-F238E27FC236}">
                  <a16:creationId xmlns:a16="http://schemas.microsoft.com/office/drawing/2014/main" id="{73F64C96-3E82-3C39-C119-478B6D3CADD3}"/>
                </a:ext>
              </a:extLst>
            </p:cNvPr>
            <p:cNvSpPr/>
            <p:nvPr/>
          </p:nvSpPr>
          <p:spPr>
            <a:xfrm>
              <a:off x="11262750" y="1469725"/>
              <a:ext cx="12200" cy="16850"/>
            </a:xfrm>
            <a:custGeom>
              <a:avLst/>
              <a:gdLst/>
              <a:ahLst/>
              <a:cxnLst/>
              <a:rect l="l" t="t" r="r" b="b"/>
              <a:pathLst>
                <a:path w="488" h="674" extrusionOk="0">
                  <a:moveTo>
                    <a:pt x="161" y="0"/>
                  </a:moveTo>
                  <a:cubicBezTo>
                    <a:pt x="84" y="0"/>
                    <a:pt x="0" y="68"/>
                    <a:pt x="35" y="152"/>
                  </a:cubicBezTo>
                  <a:cubicBezTo>
                    <a:pt x="99" y="307"/>
                    <a:pt x="157" y="464"/>
                    <a:pt x="231" y="615"/>
                  </a:cubicBezTo>
                  <a:cubicBezTo>
                    <a:pt x="252" y="656"/>
                    <a:pt x="290" y="674"/>
                    <a:pt x="329" y="674"/>
                  </a:cubicBezTo>
                  <a:cubicBezTo>
                    <a:pt x="406" y="674"/>
                    <a:pt x="487" y="607"/>
                    <a:pt x="455" y="520"/>
                  </a:cubicBezTo>
                  <a:cubicBezTo>
                    <a:pt x="397" y="363"/>
                    <a:pt x="324" y="212"/>
                    <a:pt x="256" y="59"/>
                  </a:cubicBezTo>
                  <a:cubicBezTo>
                    <a:pt x="237" y="18"/>
                    <a:pt x="200" y="0"/>
                    <a:pt x="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4" name="Google Shape;1149;p44">
              <a:extLst>
                <a:ext uri="{FF2B5EF4-FFF2-40B4-BE49-F238E27FC236}">
                  <a16:creationId xmlns:a16="http://schemas.microsoft.com/office/drawing/2014/main" id="{DC918F13-5311-498E-056E-35045D74FA30}"/>
                </a:ext>
              </a:extLst>
            </p:cNvPr>
            <p:cNvSpPr/>
            <p:nvPr/>
          </p:nvSpPr>
          <p:spPr>
            <a:xfrm>
              <a:off x="11421950" y="1596925"/>
              <a:ext cx="23975" cy="26550"/>
            </a:xfrm>
            <a:custGeom>
              <a:avLst/>
              <a:gdLst/>
              <a:ahLst/>
              <a:cxnLst/>
              <a:rect l="l" t="t" r="r" b="b"/>
              <a:pathLst>
                <a:path w="959" h="1062" extrusionOk="0">
                  <a:moveTo>
                    <a:pt x="118" y="0"/>
                  </a:moveTo>
                  <a:cubicBezTo>
                    <a:pt x="59" y="0"/>
                    <a:pt x="0" y="48"/>
                    <a:pt x="18" y="126"/>
                  </a:cubicBezTo>
                  <a:cubicBezTo>
                    <a:pt x="101" y="489"/>
                    <a:pt x="357" y="983"/>
                    <a:pt x="761" y="1059"/>
                  </a:cubicBezTo>
                  <a:cubicBezTo>
                    <a:pt x="770" y="1060"/>
                    <a:pt x="779" y="1061"/>
                    <a:pt x="787" y="1061"/>
                  </a:cubicBezTo>
                  <a:cubicBezTo>
                    <a:pt x="892" y="1061"/>
                    <a:pt x="958" y="941"/>
                    <a:pt x="879" y="854"/>
                  </a:cubicBezTo>
                  <a:cubicBezTo>
                    <a:pt x="770" y="735"/>
                    <a:pt x="627" y="653"/>
                    <a:pt x="512" y="538"/>
                  </a:cubicBezTo>
                  <a:cubicBezTo>
                    <a:pt x="381" y="406"/>
                    <a:pt x="280" y="247"/>
                    <a:pt x="217" y="71"/>
                  </a:cubicBezTo>
                  <a:cubicBezTo>
                    <a:pt x="199" y="22"/>
                    <a:pt x="158" y="0"/>
                    <a:pt x="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5" name="Google Shape;1150;p44">
              <a:extLst>
                <a:ext uri="{FF2B5EF4-FFF2-40B4-BE49-F238E27FC236}">
                  <a16:creationId xmlns:a16="http://schemas.microsoft.com/office/drawing/2014/main" id="{0CA09064-B980-5288-5268-EC8E25FDDD3D}"/>
                </a:ext>
              </a:extLst>
            </p:cNvPr>
            <p:cNvSpPr/>
            <p:nvPr/>
          </p:nvSpPr>
          <p:spPr>
            <a:xfrm>
              <a:off x="11444375" y="1600325"/>
              <a:ext cx="21050" cy="34725"/>
            </a:xfrm>
            <a:custGeom>
              <a:avLst/>
              <a:gdLst/>
              <a:ahLst/>
              <a:cxnLst/>
              <a:rect l="l" t="t" r="r" b="b"/>
              <a:pathLst>
                <a:path w="842" h="1389" extrusionOk="0">
                  <a:moveTo>
                    <a:pt x="143" y="0"/>
                  </a:moveTo>
                  <a:cubicBezTo>
                    <a:pt x="66" y="0"/>
                    <a:pt x="0" y="94"/>
                    <a:pt x="71" y="164"/>
                  </a:cubicBezTo>
                  <a:cubicBezTo>
                    <a:pt x="389" y="472"/>
                    <a:pt x="497" y="831"/>
                    <a:pt x="551" y="1260"/>
                  </a:cubicBezTo>
                  <a:cubicBezTo>
                    <a:pt x="561" y="1344"/>
                    <a:pt x="627" y="1389"/>
                    <a:pt x="690" y="1389"/>
                  </a:cubicBezTo>
                  <a:cubicBezTo>
                    <a:pt x="752" y="1389"/>
                    <a:pt x="812" y="1347"/>
                    <a:pt x="817" y="1260"/>
                  </a:cubicBezTo>
                  <a:cubicBezTo>
                    <a:pt x="842" y="785"/>
                    <a:pt x="564" y="324"/>
                    <a:pt x="209" y="25"/>
                  </a:cubicBezTo>
                  <a:cubicBezTo>
                    <a:pt x="188" y="8"/>
                    <a:pt x="165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6" name="Google Shape;1151;p44">
              <a:extLst>
                <a:ext uri="{FF2B5EF4-FFF2-40B4-BE49-F238E27FC236}">
                  <a16:creationId xmlns:a16="http://schemas.microsoft.com/office/drawing/2014/main" id="{18FFD677-195A-B63A-2831-1FE3DDE3941E}"/>
                </a:ext>
              </a:extLst>
            </p:cNvPr>
            <p:cNvSpPr/>
            <p:nvPr/>
          </p:nvSpPr>
          <p:spPr>
            <a:xfrm>
              <a:off x="11533300" y="1419525"/>
              <a:ext cx="30150" cy="22175"/>
            </a:xfrm>
            <a:custGeom>
              <a:avLst/>
              <a:gdLst/>
              <a:ahLst/>
              <a:cxnLst/>
              <a:rect l="l" t="t" r="r" b="b"/>
              <a:pathLst>
                <a:path w="1206" h="887" extrusionOk="0">
                  <a:moveTo>
                    <a:pt x="180" y="0"/>
                  </a:moveTo>
                  <a:cubicBezTo>
                    <a:pt x="90" y="0"/>
                    <a:pt x="1" y="96"/>
                    <a:pt x="66" y="184"/>
                  </a:cubicBezTo>
                  <a:cubicBezTo>
                    <a:pt x="275" y="464"/>
                    <a:pt x="665" y="862"/>
                    <a:pt x="1033" y="886"/>
                  </a:cubicBezTo>
                  <a:cubicBezTo>
                    <a:pt x="1036" y="886"/>
                    <a:pt x="1038" y="886"/>
                    <a:pt x="1041" y="886"/>
                  </a:cubicBezTo>
                  <a:cubicBezTo>
                    <a:pt x="1151" y="886"/>
                    <a:pt x="1206" y="733"/>
                    <a:pt x="1126" y="659"/>
                  </a:cubicBezTo>
                  <a:cubicBezTo>
                    <a:pt x="1005" y="544"/>
                    <a:pt x="838" y="494"/>
                    <a:pt x="697" y="405"/>
                  </a:cubicBezTo>
                  <a:cubicBezTo>
                    <a:pt x="534" y="299"/>
                    <a:pt x="397" y="169"/>
                    <a:pt x="261" y="34"/>
                  </a:cubicBezTo>
                  <a:cubicBezTo>
                    <a:pt x="237" y="10"/>
                    <a:pt x="208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7" name="Google Shape;1152;p44">
              <a:extLst>
                <a:ext uri="{FF2B5EF4-FFF2-40B4-BE49-F238E27FC236}">
                  <a16:creationId xmlns:a16="http://schemas.microsoft.com/office/drawing/2014/main" id="{9E10DE25-5F1C-3F00-17D9-75545EC5B6A0}"/>
                </a:ext>
              </a:extLst>
            </p:cNvPr>
            <p:cNvSpPr/>
            <p:nvPr/>
          </p:nvSpPr>
          <p:spPr>
            <a:xfrm>
              <a:off x="11564400" y="1425150"/>
              <a:ext cx="12375" cy="13400"/>
            </a:xfrm>
            <a:custGeom>
              <a:avLst/>
              <a:gdLst/>
              <a:ahLst/>
              <a:cxnLst/>
              <a:rect l="l" t="t" r="r" b="b"/>
              <a:pathLst>
                <a:path w="495" h="536" extrusionOk="0">
                  <a:moveTo>
                    <a:pt x="107" y="0"/>
                  </a:moveTo>
                  <a:cubicBezTo>
                    <a:pt x="53" y="0"/>
                    <a:pt x="0" y="63"/>
                    <a:pt x="35" y="120"/>
                  </a:cubicBezTo>
                  <a:cubicBezTo>
                    <a:pt x="119" y="258"/>
                    <a:pt x="221" y="385"/>
                    <a:pt x="323" y="510"/>
                  </a:cubicBezTo>
                  <a:cubicBezTo>
                    <a:pt x="338" y="528"/>
                    <a:pt x="357" y="536"/>
                    <a:pt x="376" y="536"/>
                  </a:cubicBezTo>
                  <a:cubicBezTo>
                    <a:pt x="434" y="536"/>
                    <a:pt x="494" y="467"/>
                    <a:pt x="454" y="410"/>
                  </a:cubicBezTo>
                  <a:cubicBezTo>
                    <a:pt x="364" y="276"/>
                    <a:pt x="269" y="143"/>
                    <a:pt x="160" y="24"/>
                  </a:cubicBezTo>
                  <a:cubicBezTo>
                    <a:pt x="144" y="7"/>
                    <a:pt x="126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8" name="Google Shape;1153;p44">
              <a:extLst>
                <a:ext uri="{FF2B5EF4-FFF2-40B4-BE49-F238E27FC236}">
                  <a16:creationId xmlns:a16="http://schemas.microsoft.com/office/drawing/2014/main" id="{9295820A-40EE-A1E4-2846-69A38EB746D3}"/>
                </a:ext>
              </a:extLst>
            </p:cNvPr>
            <p:cNvSpPr/>
            <p:nvPr/>
          </p:nvSpPr>
          <p:spPr>
            <a:xfrm>
              <a:off x="11320800" y="935975"/>
              <a:ext cx="14700" cy="29450"/>
            </a:xfrm>
            <a:custGeom>
              <a:avLst/>
              <a:gdLst/>
              <a:ahLst/>
              <a:cxnLst/>
              <a:rect l="l" t="t" r="r" b="b"/>
              <a:pathLst>
                <a:path w="588" h="1178" extrusionOk="0">
                  <a:moveTo>
                    <a:pt x="423" y="0"/>
                  </a:moveTo>
                  <a:cubicBezTo>
                    <a:pt x="375" y="0"/>
                    <a:pt x="332" y="27"/>
                    <a:pt x="322" y="88"/>
                  </a:cubicBezTo>
                  <a:cubicBezTo>
                    <a:pt x="269" y="449"/>
                    <a:pt x="231" y="761"/>
                    <a:pt x="30" y="1077"/>
                  </a:cubicBezTo>
                  <a:cubicBezTo>
                    <a:pt x="1" y="1124"/>
                    <a:pt x="46" y="1177"/>
                    <a:pt x="91" y="1177"/>
                  </a:cubicBezTo>
                  <a:cubicBezTo>
                    <a:pt x="106" y="1177"/>
                    <a:pt x="121" y="1171"/>
                    <a:pt x="133" y="1157"/>
                  </a:cubicBezTo>
                  <a:cubicBezTo>
                    <a:pt x="378" y="879"/>
                    <a:pt x="587" y="502"/>
                    <a:pt x="564" y="121"/>
                  </a:cubicBezTo>
                  <a:cubicBezTo>
                    <a:pt x="559" y="48"/>
                    <a:pt x="487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59" name="Google Shape;1154;p44">
              <a:extLst>
                <a:ext uri="{FF2B5EF4-FFF2-40B4-BE49-F238E27FC236}">
                  <a16:creationId xmlns:a16="http://schemas.microsoft.com/office/drawing/2014/main" id="{2AB60FDD-8EC8-7C46-0642-AD14B81988C3}"/>
                </a:ext>
              </a:extLst>
            </p:cNvPr>
            <p:cNvSpPr/>
            <p:nvPr/>
          </p:nvSpPr>
          <p:spPr>
            <a:xfrm>
              <a:off x="11341375" y="918275"/>
              <a:ext cx="15525" cy="31250"/>
            </a:xfrm>
            <a:custGeom>
              <a:avLst/>
              <a:gdLst/>
              <a:ahLst/>
              <a:cxnLst/>
              <a:rect l="l" t="t" r="r" b="b"/>
              <a:pathLst>
                <a:path w="621" h="1250" extrusionOk="0">
                  <a:moveTo>
                    <a:pt x="462" y="1"/>
                  </a:moveTo>
                  <a:cubicBezTo>
                    <a:pt x="424" y="1"/>
                    <a:pt x="387" y="18"/>
                    <a:pt x="368" y="60"/>
                  </a:cubicBezTo>
                  <a:cubicBezTo>
                    <a:pt x="208" y="408"/>
                    <a:pt x="106" y="777"/>
                    <a:pt x="16" y="1146"/>
                  </a:cubicBezTo>
                  <a:cubicBezTo>
                    <a:pt x="0" y="1210"/>
                    <a:pt x="49" y="1250"/>
                    <a:pt x="98" y="1250"/>
                  </a:cubicBezTo>
                  <a:cubicBezTo>
                    <a:pt x="130" y="1250"/>
                    <a:pt x="163" y="1232"/>
                    <a:pt x="177" y="1192"/>
                  </a:cubicBezTo>
                  <a:cubicBezTo>
                    <a:pt x="298" y="838"/>
                    <a:pt x="452" y="501"/>
                    <a:pt x="588" y="153"/>
                  </a:cubicBezTo>
                  <a:cubicBezTo>
                    <a:pt x="620" y="69"/>
                    <a:pt x="538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0" name="Google Shape;1155;p44">
              <a:extLst>
                <a:ext uri="{FF2B5EF4-FFF2-40B4-BE49-F238E27FC236}">
                  <a16:creationId xmlns:a16="http://schemas.microsoft.com/office/drawing/2014/main" id="{0D1B04E1-A3AE-A3E1-2AA9-C7A8D93FF0E3}"/>
                </a:ext>
              </a:extLst>
            </p:cNvPr>
            <p:cNvSpPr/>
            <p:nvPr/>
          </p:nvSpPr>
          <p:spPr>
            <a:xfrm>
              <a:off x="11286050" y="721900"/>
              <a:ext cx="25725" cy="9875"/>
            </a:xfrm>
            <a:custGeom>
              <a:avLst/>
              <a:gdLst/>
              <a:ahLst/>
              <a:cxnLst/>
              <a:rect l="l" t="t" r="r" b="b"/>
              <a:pathLst>
                <a:path w="1029" h="395" extrusionOk="0">
                  <a:moveTo>
                    <a:pt x="139" y="0"/>
                  </a:moveTo>
                  <a:cubicBezTo>
                    <a:pt x="22" y="0"/>
                    <a:pt x="1" y="183"/>
                    <a:pt x="115" y="213"/>
                  </a:cubicBezTo>
                  <a:cubicBezTo>
                    <a:pt x="360" y="277"/>
                    <a:pt x="611" y="344"/>
                    <a:pt x="857" y="390"/>
                  </a:cubicBezTo>
                  <a:cubicBezTo>
                    <a:pt x="868" y="393"/>
                    <a:pt x="879" y="394"/>
                    <a:pt x="889" y="394"/>
                  </a:cubicBezTo>
                  <a:cubicBezTo>
                    <a:pt x="945" y="394"/>
                    <a:pt x="995" y="358"/>
                    <a:pt x="1010" y="301"/>
                  </a:cubicBezTo>
                  <a:cubicBezTo>
                    <a:pt x="1029" y="236"/>
                    <a:pt x="991" y="168"/>
                    <a:pt x="926" y="147"/>
                  </a:cubicBezTo>
                  <a:cubicBezTo>
                    <a:pt x="684" y="59"/>
                    <a:pt x="402" y="12"/>
                    <a:pt x="144" y="0"/>
                  </a:cubicBezTo>
                  <a:cubicBezTo>
                    <a:pt x="143" y="0"/>
                    <a:pt x="141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1" name="Google Shape;1156;p44">
              <a:extLst>
                <a:ext uri="{FF2B5EF4-FFF2-40B4-BE49-F238E27FC236}">
                  <a16:creationId xmlns:a16="http://schemas.microsoft.com/office/drawing/2014/main" id="{E73C0E68-BF9B-2FA3-FEBD-FE9AE4110976}"/>
                </a:ext>
              </a:extLst>
            </p:cNvPr>
            <p:cNvSpPr/>
            <p:nvPr/>
          </p:nvSpPr>
          <p:spPr>
            <a:xfrm>
              <a:off x="11302725" y="712725"/>
              <a:ext cx="19275" cy="10400"/>
            </a:xfrm>
            <a:custGeom>
              <a:avLst/>
              <a:gdLst/>
              <a:ahLst/>
              <a:cxnLst/>
              <a:rect l="l" t="t" r="r" b="b"/>
              <a:pathLst>
                <a:path w="771" h="416" extrusionOk="0">
                  <a:moveTo>
                    <a:pt x="138" y="1"/>
                  </a:moveTo>
                  <a:cubicBezTo>
                    <a:pt x="59" y="1"/>
                    <a:pt x="1" y="114"/>
                    <a:pt x="88" y="158"/>
                  </a:cubicBezTo>
                  <a:cubicBezTo>
                    <a:pt x="251" y="239"/>
                    <a:pt x="416" y="303"/>
                    <a:pt x="570" y="399"/>
                  </a:cubicBezTo>
                  <a:cubicBezTo>
                    <a:pt x="587" y="410"/>
                    <a:pt x="605" y="415"/>
                    <a:pt x="621" y="415"/>
                  </a:cubicBezTo>
                  <a:cubicBezTo>
                    <a:pt x="710" y="415"/>
                    <a:pt x="770" y="278"/>
                    <a:pt x="675" y="222"/>
                  </a:cubicBezTo>
                  <a:cubicBezTo>
                    <a:pt x="513" y="127"/>
                    <a:pt x="339" y="36"/>
                    <a:pt x="154" y="2"/>
                  </a:cubicBezTo>
                  <a:cubicBezTo>
                    <a:pt x="149" y="1"/>
                    <a:pt x="143" y="1"/>
                    <a:pt x="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2" name="Google Shape;1157;p44">
              <a:extLst>
                <a:ext uri="{FF2B5EF4-FFF2-40B4-BE49-F238E27FC236}">
                  <a16:creationId xmlns:a16="http://schemas.microsoft.com/office/drawing/2014/main" id="{F70FD348-67B8-539D-8FD7-C420B06A7C0E}"/>
                </a:ext>
              </a:extLst>
            </p:cNvPr>
            <p:cNvSpPr/>
            <p:nvPr/>
          </p:nvSpPr>
          <p:spPr>
            <a:xfrm>
              <a:off x="10792300" y="946575"/>
              <a:ext cx="12700" cy="26725"/>
            </a:xfrm>
            <a:custGeom>
              <a:avLst/>
              <a:gdLst/>
              <a:ahLst/>
              <a:cxnLst/>
              <a:rect l="l" t="t" r="r" b="b"/>
              <a:pathLst>
                <a:path w="508" h="1069" extrusionOk="0">
                  <a:moveTo>
                    <a:pt x="425" y="0"/>
                  </a:moveTo>
                  <a:cubicBezTo>
                    <a:pt x="404" y="0"/>
                    <a:pt x="384" y="10"/>
                    <a:pt x="372" y="33"/>
                  </a:cubicBezTo>
                  <a:cubicBezTo>
                    <a:pt x="222" y="329"/>
                    <a:pt x="110" y="656"/>
                    <a:pt x="16" y="973"/>
                  </a:cubicBezTo>
                  <a:cubicBezTo>
                    <a:pt x="0" y="1026"/>
                    <a:pt x="50" y="1069"/>
                    <a:pt x="95" y="1069"/>
                  </a:cubicBezTo>
                  <a:cubicBezTo>
                    <a:pt x="119" y="1069"/>
                    <a:pt x="141" y="1058"/>
                    <a:pt x="152" y="1031"/>
                  </a:cubicBezTo>
                  <a:cubicBezTo>
                    <a:pt x="288" y="729"/>
                    <a:pt x="419" y="407"/>
                    <a:pt x="496" y="86"/>
                  </a:cubicBezTo>
                  <a:cubicBezTo>
                    <a:pt x="507" y="38"/>
                    <a:pt x="465" y="0"/>
                    <a:pt x="4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3" name="Google Shape;1158;p44">
              <a:extLst>
                <a:ext uri="{FF2B5EF4-FFF2-40B4-BE49-F238E27FC236}">
                  <a16:creationId xmlns:a16="http://schemas.microsoft.com/office/drawing/2014/main" id="{BF20D24F-0696-719C-CEAC-53BDF7CFDF13}"/>
                </a:ext>
              </a:extLst>
            </p:cNvPr>
            <p:cNvSpPr/>
            <p:nvPr/>
          </p:nvSpPr>
          <p:spPr>
            <a:xfrm>
              <a:off x="10806150" y="943800"/>
              <a:ext cx="16650" cy="24850"/>
            </a:xfrm>
            <a:custGeom>
              <a:avLst/>
              <a:gdLst/>
              <a:ahLst/>
              <a:cxnLst/>
              <a:rect l="l" t="t" r="r" b="b"/>
              <a:pathLst>
                <a:path w="666" h="994" extrusionOk="0">
                  <a:moveTo>
                    <a:pt x="558" y="1"/>
                  </a:moveTo>
                  <a:cubicBezTo>
                    <a:pt x="531" y="1"/>
                    <a:pt x="503" y="13"/>
                    <a:pt x="481" y="43"/>
                  </a:cubicBezTo>
                  <a:cubicBezTo>
                    <a:pt x="291" y="299"/>
                    <a:pt x="137" y="642"/>
                    <a:pt x="15" y="937"/>
                  </a:cubicBezTo>
                  <a:cubicBezTo>
                    <a:pt x="0" y="973"/>
                    <a:pt x="29" y="994"/>
                    <a:pt x="58" y="994"/>
                  </a:cubicBezTo>
                  <a:cubicBezTo>
                    <a:pt x="75" y="994"/>
                    <a:pt x="91" y="987"/>
                    <a:pt x="102" y="973"/>
                  </a:cubicBezTo>
                  <a:cubicBezTo>
                    <a:pt x="294" y="726"/>
                    <a:pt x="511" y="419"/>
                    <a:pt x="634" y="131"/>
                  </a:cubicBezTo>
                  <a:cubicBezTo>
                    <a:pt x="665" y="60"/>
                    <a:pt x="615" y="1"/>
                    <a:pt x="5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4" name="Google Shape;1159;p44">
              <a:extLst>
                <a:ext uri="{FF2B5EF4-FFF2-40B4-BE49-F238E27FC236}">
                  <a16:creationId xmlns:a16="http://schemas.microsoft.com/office/drawing/2014/main" id="{896D84AF-9518-DCAE-6316-5ABF5C4B22D8}"/>
                </a:ext>
              </a:extLst>
            </p:cNvPr>
            <p:cNvSpPr/>
            <p:nvPr/>
          </p:nvSpPr>
          <p:spPr>
            <a:xfrm>
              <a:off x="10813950" y="965475"/>
              <a:ext cx="9075" cy="13775"/>
            </a:xfrm>
            <a:custGeom>
              <a:avLst/>
              <a:gdLst/>
              <a:ahLst/>
              <a:cxnLst/>
              <a:rect l="l" t="t" r="r" b="b"/>
              <a:pathLst>
                <a:path w="363" h="551" extrusionOk="0">
                  <a:moveTo>
                    <a:pt x="270" y="0"/>
                  </a:moveTo>
                  <a:cubicBezTo>
                    <a:pt x="250" y="0"/>
                    <a:pt x="230" y="8"/>
                    <a:pt x="216" y="25"/>
                  </a:cubicBezTo>
                  <a:cubicBezTo>
                    <a:pt x="116" y="152"/>
                    <a:pt x="52" y="319"/>
                    <a:pt x="12" y="476"/>
                  </a:cubicBezTo>
                  <a:cubicBezTo>
                    <a:pt x="1" y="519"/>
                    <a:pt x="34" y="550"/>
                    <a:pt x="70" y="550"/>
                  </a:cubicBezTo>
                  <a:cubicBezTo>
                    <a:pt x="85" y="550"/>
                    <a:pt x="100" y="545"/>
                    <a:pt x="113" y="534"/>
                  </a:cubicBezTo>
                  <a:cubicBezTo>
                    <a:pt x="242" y="419"/>
                    <a:pt x="343" y="258"/>
                    <a:pt x="359" y="83"/>
                  </a:cubicBezTo>
                  <a:cubicBezTo>
                    <a:pt x="363" y="36"/>
                    <a:pt x="315" y="0"/>
                    <a:pt x="2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5" name="Google Shape;1160;p44">
              <a:extLst>
                <a:ext uri="{FF2B5EF4-FFF2-40B4-BE49-F238E27FC236}">
                  <a16:creationId xmlns:a16="http://schemas.microsoft.com/office/drawing/2014/main" id="{2BD0EFC6-EC90-AD2E-475D-77FC37010DAE}"/>
                </a:ext>
              </a:extLst>
            </p:cNvPr>
            <p:cNvSpPr/>
            <p:nvPr/>
          </p:nvSpPr>
          <p:spPr>
            <a:xfrm>
              <a:off x="10841075" y="1172750"/>
              <a:ext cx="31800" cy="14550"/>
            </a:xfrm>
            <a:custGeom>
              <a:avLst/>
              <a:gdLst/>
              <a:ahLst/>
              <a:cxnLst/>
              <a:rect l="l" t="t" r="r" b="b"/>
              <a:pathLst>
                <a:path w="1272" h="582" extrusionOk="0">
                  <a:moveTo>
                    <a:pt x="312" y="1"/>
                  </a:moveTo>
                  <a:cubicBezTo>
                    <a:pt x="206" y="1"/>
                    <a:pt x="109" y="17"/>
                    <a:pt x="33" y="51"/>
                  </a:cubicBezTo>
                  <a:cubicBezTo>
                    <a:pt x="1" y="70"/>
                    <a:pt x="1" y="115"/>
                    <a:pt x="33" y="134"/>
                  </a:cubicBezTo>
                  <a:cubicBezTo>
                    <a:pt x="204" y="217"/>
                    <a:pt x="405" y="220"/>
                    <a:pt x="583" y="302"/>
                  </a:cubicBezTo>
                  <a:cubicBezTo>
                    <a:pt x="754" y="379"/>
                    <a:pt x="890" y="523"/>
                    <a:pt x="1069" y="577"/>
                  </a:cubicBezTo>
                  <a:cubicBezTo>
                    <a:pt x="1080" y="580"/>
                    <a:pt x="1091" y="582"/>
                    <a:pt x="1103" y="582"/>
                  </a:cubicBezTo>
                  <a:cubicBezTo>
                    <a:pt x="1196" y="582"/>
                    <a:pt x="1271" y="470"/>
                    <a:pt x="1217" y="383"/>
                  </a:cubicBezTo>
                  <a:cubicBezTo>
                    <a:pt x="1074" y="159"/>
                    <a:pt x="648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6" name="Google Shape;1161;p44">
              <a:extLst>
                <a:ext uri="{FF2B5EF4-FFF2-40B4-BE49-F238E27FC236}">
                  <a16:creationId xmlns:a16="http://schemas.microsoft.com/office/drawing/2014/main" id="{4C5541CC-E322-393F-5AB2-441C1F22BDCC}"/>
                </a:ext>
              </a:extLst>
            </p:cNvPr>
            <p:cNvSpPr/>
            <p:nvPr/>
          </p:nvSpPr>
          <p:spPr>
            <a:xfrm>
              <a:off x="10864125" y="1161975"/>
              <a:ext cx="27250" cy="23525"/>
            </a:xfrm>
            <a:custGeom>
              <a:avLst/>
              <a:gdLst/>
              <a:ahLst/>
              <a:cxnLst/>
              <a:rect l="l" t="t" r="r" b="b"/>
              <a:pathLst>
                <a:path w="1090" h="941" extrusionOk="0">
                  <a:moveTo>
                    <a:pt x="96" y="0"/>
                  </a:moveTo>
                  <a:cubicBezTo>
                    <a:pt x="35" y="0"/>
                    <a:pt x="1" y="90"/>
                    <a:pt x="62" y="122"/>
                  </a:cubicBezTo>
                  <a:cubicBezTo>
                    <a:pt x="245" y="219"/>
                    <a:pt x="411" y="349"/>
                    <a:pt x="549" y="504"/>
                  </a:cubicBezTo>
                  <a:cubicBezTo>
                    <a:pt x="669" y="638"/>
                    <a:pt x="747" y="820"/>
                    <a:pt x="896" y="922"/>
                  </a:cubicBezTo>
                  <a:cubicBezTo>
                    <a:pt x="914" y="935"/>
                    <a:pt x="935" y="940"/>
                    <a:pt x="956" y="940"/>
                  </a:cubicBezTo>
                  <a:cubicBezTo>
                    <a:pt x="1022" y="940"/>
                    <a:pt x="1089" y="883"/>
                    <a:pt x="1085" y="813"/>
                  </a:cubicBezTo>
                  <a:cubicBezTo>
                    <a:pt x="1056" y="385"/>
                    <a:pt x="472" y="98"/>
                    <a:pt x="113" y="2"/>
                  </a:cubicBezTo>
                  <a:cubicBezTo>
                    <a:pt x="107" y="1"/>
                    <a:pt x="101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7" name="Google Shape;1162;p44">
              <a:extLst>
                <a:ext uri="{FF2B5EF4-FFF2-40B4-BE49-F238E27FC236}">
                  <a16:creationId xmlns:a16="http://schemas.microsoft.com/office/drawing/2014/main" id="{F0997DD7-A3D5-573D-B861-2C6622AC4584}"/>
                </a:ext>
              </a:extLst>
            </p:cNvPr>
            <p:cNvSpPr/>
            <p:nvPr/>
          </p:nvSpPr>
          <p:spPr>
            <a:xfrm>
              <a:off x="10984575" y="1098400"/>
              <a:ext cx="36700" cy="9425"/>
            </a:xfrm>
            <a:custGeom>
              <a:avLst/>
              <a:gdLst/>
              <a:ahLst/>
              <a:cxnLst/>
              <a:rect l="l" t="t" r="r" b="b"/>
              <a:pathLst>
                <a:path w="1468" h="377" extrusionOk="0">
                  <a:moveTo>
                    <a:pt x="131" y="1"/>
                  </a:moveTo>
                  <a:cubicBezTo>
                    <a:pt x="33" y="1"/>
                    <a:pt x="0" y="142"/>
                    <a:pt x="104" y="177"/>
                  </a:cubicBezTo>
                  <a:cubicBezTo>
                    <a:pt x="344" y="256"/>
                    <a:pt x="669" y="377"/>
                    <a:pt x="962" y="377"/>
                  </a:cubicBezTo>
                  <a:cubicBezTo>
                    <a:pt x="1111" y="377"/>
                    <a:pt x="1252" y="346"/>
                    <a:pt x="1369" y="263"/>
                  </a:cubicBezTo>
                  <a:cubicBezTo>
                    <a:pt x="1468" y="195"/>
                    <a:pt x="1441" y="26"/>
                    <a:pt x="1309" y="26"/>
                  </a:cubicBezTo>
                  <a:cubicBezTo>
                    <a:pt x="1308" y="26"/>
                    <a:pt x="1307" y="26"/>
                    <a:pt x="1305" y="26"/>
                  </a:cubicBezTo>
                  <a:cubicBezTo>
                    <a:pt x="1126" y="29"/>
                    <a:pt x="954" y="83"/>
                    <a:pt x="772" y="83"/>
                  </a:cubicBezTo>
                  <a:cubicBezTo>
                    <a:pt x="769" y="83"/>
                    <a:pt x="767" y="83"/>
                    <a:pt x="764" y="83"/>
                  </a:cubicBezTo>
                  <a:cubicBezTo>
                    <a:pt x="558" y="80"/>
                    <a:pt x="354" y="42"/>
                    <a:pt x="152" y="3"/>
                  </a:cubicBezTo>
                  <a:cubicBezTo>
                    <a:pt x="145" y="1"/>
                    <a:pt x="138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8" name="Google Shape;1163;p44">
              <a:extLst>
                <a:ext uri="{FF2B5EF4-FFF2-40B4-BE49-F238E27FC236}">
                  <a16:creationId xmlns:a16="http://schemas.microsoft.com/office/drawing/2014/main" id="{72923FFC-1818-1F0B-5DC4-0AB44D8DB601}"/>
                </a:ext>
              </a:extLst>
            </p:cNvPr>
            <p:cNvSpPr/>
            <p:nvPr/>
          </p:nvSpPr>
          <p:spPr>
            <a:xfrm>
              <a:off x="11000475" y="1116650"/>
              <a:ext cx="30275" cy="7625"/>
            </a:xfrm>
            <a:custGeom>
              <a:avLst/>
              <a:gdLst/>
              <a:ahLst/>
              <a:cxnLst/>
              <a:rect l="l" t="t" r="r" b="b"/>
              <a:pathLst>
                <a:path w="1211" h="305" extrusionOk="0">
                  <a:moveTo>
                    <a:pt x="486" y="0"/>
                  </a:moveTo>
                  <a:cubicBezTo>
                    <a:pt x="348" y="0"/>
                    <a:pt x="211" y="9"/>
                    <a:pt x="86" y="34"/>
                  </a:cubicBezTo>
                  <a:cubicBezTo>
                    <a:pt x="0" y="50"/>
                    <a:pt x="13" y="170"/>
                    <a:pt x="86" y="194"/>
                  </a:cubicBezTo>
                  <a:cubicBezTo>
                    <a:pt x="370" y="285"/>
                    <a:pt x="735" y="300"/>
                    <a:pt x="1033" y="304"/>
                  </a:cubicBezTo>
                  <a:cubicBezTo>
                    <a:pt x="1034" y="304"/>
                    <a:pt x="1035" y="304"/>
                    <a:pt x="1036" y="304"/>
                  </a:cubicBezTo>
                  <a:cubicBezTo>
                    <a:pt x="1210" y="304"/>
                    <a:pt x="1201" y="52"/>
                    <a:pt x="1033" y="35"/>
                  </a:cubicBezTo>
                  <a:cubicBezTo>
                    <a:pt x="863" y="17"/>
                    <a:pt x="673" y="0"/>
                    <a:pt x="4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69" name="Google Shape;1164;p44">
              <a:extLst>
                <a:ext uri="{FF2B5EF4-FFF2-40B4-BE49-F238E27FC236}">
                  <a16:creationId xmlns:a16="http://schemas.microsoft.com/office/drawing/2014/main" id="{51BFDE8B-8B52-AA5E-1AE0-4041A8C85BBA}"/>
                </a:ext>
              </a:extLst>
            </p:cNvPr>
            <p:cNvSpPr/>
            <p:nvPr/>
          </p:nvSpPr>
          <p:spPr>
            <a:xfrm>
              <a:off x="11413800" y="1081775"/>
              <a:ext cx="14925" cy="34800"/>
            </a:xfrm>
            <a:custGeom>
              <a:avLst/>
              <a:gdLst/>
              <a:ahLst/>
              <a:cxnLst/>
              <a:rect l="l" t="t" r="r" b="b"/>
              <a:pathLst>
                <a:path w="597" h="1392" extrusionOk="0">
                  <a:moveTo>
                    <a:pt x="103" y="1"/>
                  </a:moveTo>
                  <a:cubicBezTo>
                    <a:pt x="52" y="1"/>
                    <a:pt x="0" y="35"/>
                    <a:pt x="3" y="98"/>
                  </a:cubicBezTo>
                  <a:cubicBezTo>
                    <a:pt x="27" y="489"/>
                    <a:pt x="152" y="1079"/>
                    <a:pt x="440" y="1366"/>
                  </a:cubicBezTo>
                  <a:cubicBezTo>
                    <a:pt x="458" y="1384"/>
                    <a:pt x="479" y="1391"/>
                    <a:pt x="499" y="1391"/>
                  </a:cubicBezTo>
                  <a:cubicBezTo>
                    <a:pt x="550" y="1391"/>
                    <a:pt x="597" y="1340"/>
                    <a:pt x="585" y="1282"/>
                  </a:cubicBezTo>
                  <a:cubicBezTo>
                    <a:pt x="544" y="1075"/>
                    <a:pt x="424" y="887"/>
                    <a:pt x="357" y="690"/>
                  </a:cubicBezTo>
                  <a:cubicBezTo>
                    <a:pt x="287" y="486"/>
                    <a:pt x="249" y="279"/>
                    <a:pt x="198" y="71"/>
                  </a:cubicBezTo>
                  <a:cubicBezTo>
                    <a:pt x="187" y="23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0" name="Google Shape;1165;p44">
              <a:extLst>
                <a:ext uri="{FF2B5EF4-FFF2-40B4-BE49-F238E27FC236}">
                  <a16:creationId xmlns:a16="http://schemas.microsoft.com/office/drawing/2014/main" id="{3D17796A-9142-4CD2-0C05-96D28FE52445}"/>
                </a:ext>
              </a:extLst>
            </p:cNvPr>
            <p:cNvSpPr/>
            <p:nvPr/>
          </p:nvSpPr>
          <p:spPr>
            <a:xfrm>
              <a:off x="10694825" y="1507350"/>
              <a:ext cx="2412025" cy="39625"/>
            </a:xfrm>
            <a:custGeom>
              <a:avLst/>
              <a:gdLst/>
              <a:ahLst/>
              <a:cxnLst/>
              <a:rect l="l" t="t" r="r" b="b"/>
              <a:pathLst>
                <a:path w="96481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96480" y="1584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1" name="Google Shape;1166;p44">
              <a:extLst>
                <a:ext uri="{FF2B5EF4-FFF2-40B4-BE49-F238E27FC236}">
                  <a16:creationId xmlns:a16="http://schemas.microsoft.com/office/drawing/2014/main" id="{7E1CD7BB-61FA-D4ED-2AE1-BEA61D4B68AB}"/>
                </a:ext>
              </a:extLst>
            </p:cNvPr>
            <p:cNvSpPr/>
            <p:nvPr/>
          </p:nvSpPr>
          <p:spPr>
            <a:xfrm>
              <a:off x="13106825" y="1507350"/>
              <a:ext cx="183450" cy="39625"/>
            </a:xfrm>
            <a:custGeom>
              <a:avLst/>
              <a:gdLst/>
              <a:ahLst/>
              <a:cxnLst/>
              <a:rect l="l" t="t" r="r" b="b"/>
              <a:pathLst>
                <a:path w="7338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7337" y="1584"/>
                  </a:lnTo>
                  <a:lnTo>
                    <a:pt x="7337" y="0"/>
                  </a:ln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2" name="Google Shape;1167;p44">
              <a:extLst>
                <a:ext uri="{FF2B5EF4-FFF2-40B4-BE49-F238E27FC236}">
                  <a16:creationId xmlns:a16="http://schemas.microsoft.com/office/drawing/2014/main" id="{71C90DE1-8F13-EF82-33AB-91611244455F}"/>
                </a:ext>
              </a:extLst>
            </p:cNvPr>
            <p:cNvSpPr/>
            <p:nvPr/>
          </p:nvSpPr>
          <p:spPr>
            <a:xfrm>
              <a:off x="12164075" y="1546950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1" y="0"/>
                  </a:moveTo>
                  <a:lnTo>
                    <a:pt x="1" y="41496"/>
                  </a:lnTo>
                  <a:lnTo>
                    <a:pt x="27155" y="41496"/>
                  </a:lnTo>
                  <a:lnTo>
                    <a:pt x="27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3" name="Google Shape;1168;p44">
              <a:extLst>
                <a:ext uri="{FF2B5EF4-FFF2-40B4-BE49-F238E27FC236}">
                  <a16:creationId xmlns:a16="http://schemas.microsoft.com/office/drawing/2014/main" id="{ACFDE3A6-B677-C0A9-A692-84E188B64724}"/>
                </a:ext>
              </a:extLst>
            </p:cNvPr>
            <p:cNvSpPr/>
            <p:nvPr/>
          </p:nvSpPr>
          <p:spPr>
            <a:xfrm>
              <a:off x="12842950" y="1546950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0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4" name="Google Shape;1169;p44">
              <a:extLst>
                <a:ext uri="{FF2B5EF4-FFF2-40B4-BE49-F238E27FC236}">
                  <a16:creationId xmlns:a16="http://schemas.microsoft.com/office/drawing/2014/main" id="{29113453-B8BB-680E-3618-ED64846C3965}"/>
                </a:ext>
              </a:extLst>
            </p:cNvPr>
            <p:cNvSpPr/>
            <p:nvPr/>
          </p:nvSpPr>
          <p:spPr>
            <a:xfrm>
              <a:off x="12224375" y="1708225"/>
              <a:ext cx="558300" cy="354950"/>
            </a:xfrm>
            <a:custGeom>
              <a:avLst/>
              <a:gdLst/>
              <a:ahLst/>
              <a:cxnLst/>
              <a:rect l="l" t="t" r="r" b="b"/>
              <a:pathLst>
                <a:path w="22332" h="14198" extrusionOk="0">
                  <a:moveTo>
                    <a:pt x="21878" y="454"/>
                  </a:moveTo>
                  <a:lnTo>
                    <a:pt x="21878" y="13742"/>
                  </a:lnTo>
                  <a:lnTo>
                    <a:pt x="454" y="13742"/>
                  </a:lnTo>
                  <a:lnTo>
                    <a:pt x="454" y="454"/>
                  </a:lnTo>
                  <a:close/>
                  <a:moveTo>
                    <a:pt x="1" y="0"/>
                  </a:moveTo>
                  <a:lnTo>
                    <a:pt x="1" y="14197"/>
                  </a:lnTo>
                  <a:lnTo>
                    <a:pt x="22332" y="14197"/>
                  </a:lnTo>
                  <a:lnTo>
                    <a:pt x="2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5" name="Google Shape;1170;p44">
              <a:extLst>
                <a:ext uri="{FF2B5EF4-FFF2-40B4-BE49-F238E27FC236}">
                  <a16:creationId xmlns:a16="http://schemas.microsoft.com/office/drawing/2014/main" id="{A53375BC-D2AB-AAAF-CF0C-930C426F84F1}"/>
                </a:ext>
              </a:extLst>
            </p:cNvPr>
            <p:cNvSpPr/>
            <p:nvPr/>
          </p:nvSpPr>
          <p:spPr>
            <a:xfrm>
              <a:off x="12406600" y="1810550"/>
              <a:ext cx="135200" cy="68425"/>
            </a:xfrm>
            <a:custGeom>
              <a:avLst/>
              <a:gdLst/>
              <a:ahLst/>
              <a:cxnLst/>
              <a:rect l="l" t="t" r="r" b="b"/>
              <a:pathLst>
                <a:path w="5408" h="2737" extrusionOk="0">
                  <a:moveTo>
                    <a:pt x="1" y="1"/>
                  </a:moveTo>
                  <a:lnTo>
                    <a:pt x="1" y="2737"/>
                  </a:lnTo>
                  <a:lnTo>
                    <a:pt x="5407" y="2737"/>
                  </a:lnTo>
                  <a:lnTo>
                    <a:pt x="54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6" name="Google Shape;1171;p44">
              <a:extLst>
                <a:ext uri="{FF2B5EF4-FFF2-40B4-BE49-F238E27FC236}">
                  <a16:creationId xmlns:a16="http://schemas.microsoft.com/office/drawing/2014/main" id="{9CF90D02-296F-4FD9-75C8-F2586349C57F}"/>
                </a:ext>
              </a:extLst>
            </p:cNvPr>
            <p:cNvSpPr/>
            <p:nvPr/>
          </p:nvSpPr>
          <p:spPr>
            <a:xfrm>
              <a:off x="12440900" y="1810050"/>
              <a:ext cx="146525" cy="69450"/>
            </a:xfrm>
            <a:custGeom>
              <a:avLst/>
              <a:gdLst/>
              <a:ahLst/>
              <a:cxnLst/>
              <a:rect l="l" t="t" r="r" b="b"/>
              <a:pathLst>
                <a:path w="5861" h="2778" extrusionOk="0">
                  <a:moveTo>
                    <a:pt x="5407" y="454"/>
                  </a:moveTo>
                  <a:lnTo>
                    <a:pt x="5407" y="2323"/>
                  </a:lnTo>
                  <a:lnTo>
                    <a:pt x="454" y="2323"/>
                  </a:lnTo>
                  <a:lnTo>
                    <a:pt x="454" y="454"/>
                  </a:lnTo>
                  <a:close/>
                  <a:moveTo>
                    <a:pt x="0" y="0"/>
                  </a:moveTo>
                  <a:lnTo>
                    <a:pt x="0" y="2777"/>
                  </a:lnTo>
                  <a:lnTo>
                    <a:pt x="5861" y="2777"/>
                  </a:lnTo>
                  <a:lnTo>
                    <a:pt x="58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7" name="Google Shape;1172;p44">
              <a:extLst>
                <a:ext uri="{FF2B5EF4-FFF2-40B4-BE49-F238E27FC236}">
                  <a16:creationId xmlns:a16="http://schemas.microsoft.com/office/drawing/2014/main" id="{F134F2FF-E4E8-FCF7-21C8-B650EB54FF15}"/>
                </a:ext>
              </a:extLst>
            </p:cNvPr>
            <p:cNvSpPr/>
            <p:nvPr/>
          </p:nvSpPr>
          <p:spPr>
            <a:xfrm>
              <a:off x="12224375" y="2124050"/>
              <a:ext cx="558300" cy="354950"/>
            </a:xfrm>
            <a:custGeom>
              <a:avLst/>
              <a:gdLst/>
              <a:ahLst/>
              <a:cxnLst/>
              <a:rect l="l" t="t" r="r" b="b"/>
              <a:pathLst>
                <a:path w="22332" h="14198" extrusionOk="0">
                  <a:moveTo>
                    <a:pt x="21878" y="455"/>
                  </a:moveTo>
                  <a:lnTo>
                    <a:pt x="21878" y="13742"/>
                  </a:lnTo>
                  <a:lnTo>
                    <a:pt x="454" y="13742"/>
                  </a:lnTo>
                  <a:lnTo>
                    <a:pt x="454" y="455"/>
                  </a:lnTo>
                  <a:close/>
                  <a:moveTo>
                    <a:pt x="1" y="1"/>
                  </a:moveTo>
                  <a:lnTo>
                    <a:pt x="1" y="14198"/>
                  </a:lnTo>
                  <a:lnTo>
                    <a:pt x="22332" y="14198"/>
                  </a:lnTo>
                  <a:lnTo>
                    <a:pt x="223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8" name="Google Shape;1173;p44">
              <a:extLst>
                <a:ext uri="{FF2B5EF4-FFF2-40B4-BE49-F238E27FC236}">
                  <a16:creationId xmlns:a16="http://schemas.microsoft.com/office/drawing/2014/main" id="{A9B79B53-8DDC-F2C3-8E3F-3966DB9585F3}"/>
                </a:ext>
              </a:extLst>
            </p:cNvPr>
            <p:cNvSpPr/>
            <p:nvPr/>
          </p:nvSpPr>
          <p:spPr>
            <a:xfrm>
              <a:off x="12406600" y="2226400"/>
              <a:ext cx="135200" cy="68425"/>
            </a:xfrm>
            <a:custGeom>
              <a:avLst/>
              <a:gdLst/>
              <a:ahLst/>
              <a:cxnLst/>
              <a:rect l="l" t="t" r="r" b="b"/>
              <a:pathLst>
                <a:path w="5408" h="2737" extrusionOk="0">
                  <a:moveTo>
                    <a:pt x="1" y="0"/>
                  </a:moveTo>
                  <a:lnTo>
                    <a:pt x="1" y="2736"/>
                  </a:lnTo>
                  <a:lnTo>
                    <a:pt x="5407" y="273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79" name="Google Shape;1174;p44">
              <a:extLst>
                <a:ext uri="{FF2B5EF4-FFF2-40B4-BE49-F238E27FC236}">
                  <a16:creationId xmlns:a16="http://schemas.microsoft.com/office/drawing/2014/main" id="{2B180E0B-E8E4-E3F0-5AB9-55EC505073F0}"/>
                </a:ext>
              </a:extLst>
            </p:cNvPr>
            <p:cNvSpPr/>
            <p:nvPr/>
          </p:nvSpPr>
          <p:spPr>
            <a:xfrm>
              <a:off x="12440900" y="2225875"/>
              <a:ext cx="146525" cy="69450"/>
            </a:xfrm>
            <a:custGeom>
              <a:avLst/>
              <a:gdLst/>
              <a:ahLst/>
              <a:cxnLst/>
              <a:rect l="l" t="t" r="r" b="b"/>
              <a:pathLst>
                <a:path w="5861" h="2778" extrusionOk="0">
                  <a:moveTo>
                    <a:pt x="5407" y="455"/>
                  </a:moveTo>
                  <a:lnTo>
                    <a:pt x="5407" y="2324"/>
                  </a:lnTo>
                  <a:lnTo>
                    <a:pt x="454" y="2324"/>
                  </a:lnTo>
                  <a:lnTo>
                    <a:pt x="454" y="455"/>
                  </a:lnTo>
                  <a:close/>
                  <a:moveTo>
                    <a:pt x="0" y="1"/>
                  </a:moveTo>
                  <a:lnTo>
                    <a:pt x="0" y="2777"/>
                  </a:lnTo>
                  <a:lnTo>
                    <a:pt x="5861" y="2777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0" name="Google Shape;1175;p44">
              <a:extLst>
                <a:ext uri="{FF2B5EF4-FFF2-40B4-BE49-F238E27FC236}">
                  <a16:creationId xmlns:a16="http://schemas.microsoft.com/office/drawing/2014/main" id="{A422CC86-949F-B4F7-C61D-BB106DF4D9DF}"/>
                </a:ext>
              </a:extLst>
            </p:cNvPr>
            <p:cNvSpPr/>
            <p:nvPr/>
          </p:nvSpPr>
          <p:spPr>
            <a:xfrm>
              <a:off x="10773325" y="1546950"/>
              <a:ext cx="378425" cy="1037400"/>
            </a:xfrm>
            <a:custGeom>
              <a:avLst/>
              <a:gdLst/>
              <a:ahLst/>
              <a:cxnLst/>
              <a:rect l="l" t="t" r="r" b="b"/>
              <a:pathLst>
                <a:path w="15137" h="41496" extrusionOk="0">
                  <a:moveTo>
                    <a:pt x="1" y="0"/>
                  </a:moveTo>
                  <a:lnTo>
                    <a:pt x="1" y="41496"/>
                  </a:lnTo>
                  <a:lnTo>
                    <a:pt x="15136" y="41496"/>
                  </a:lnTo>
                  <a:lnTo>
                    <a:pt x="151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1" name="Google Shape;1176;p44">
              <a:extLst>
                <a:ext uri="{FF2B5EF4-FFF2-40B4-BE49-F238E27FC236}">
                  <a16:creationId xmlns:a16="http://schemas.microsoft.com/office/drawing/2014/main" id="{B416E1D9-38AF-EA71-314C-A70C0FDF6D89}"/>
                </a:ext>
              </a:extLst>
            </p:cNvPr>
            <p:cNvSpPr/>
            <p:nvPr/>
          </p:nvSpPr>
          <p:spPr>
            <a:xfrm>
              <a:off x="13165100" y="1707425"/>
              <a:ext cx="472925" cy="599475"/>
            </a:xfrm>
            <a:custGeom>
              <a:avLst/>
              <a:gdLst/>
              <a:ahLst/>
              <a:cxnLst/>
              <a:rect l="l" t="t" r="r" b="b"/>
              <a:pathLst>
                <a:path w="18917" h="23979" extrusionOk="0">
                  <a:moveTo>
                    <a:pt x="18916" y="0"/>
                  </a:moveTo>
                  <a:lnTo>
                    <a:pt x="18916" y="0"/>
                  </a:lnTo>
                  <a:cubicBezTo>
                    <a:pt x="18916" y="1"/>
                    <a:pt x="12531" y="3253"/>
                    <a:pt x="7056" y="10241"/>
                  </a:cubicBezTo>
                  <a:cubicBezTo>
                    <a:pt x="1582" y="17230"/>
                    <a:pt x="1" y="23978"/>
                    <a:pt x="1" y="23978"/>
                  </a:cubicBezTo>
                  <a:lnTo>
                    <a:pt x="1566" y="21507"/>
                  </a:lnTo>
                  <a:cubicBezTo>
                    <a:pt x="1566" y="21507"/>
                    <a:pt x="10845" y="20243"/>
                    <a:pt x="13735" y="15784"/>
                  </a:cubicBezTo>
                  <a:cubicBezTo>
                    <a:pt x="16316" y="11807"/>
                    <a:pt x="18916" y="1"/>
                    <a:pt x="18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2" name="Google Shape;1177;p44">
              <a:extLst>
                <a:ext uri="{FF2B5EF4-FFF2-40B4-BE49-F238E27FC236}">
                  <a16:creationId xmlns:a16="http://schemas.microsoft.com/office/drawing/2014/main" id="{63FCB3B1-C5DE-04A4-56AF-299BDAF9E9BE}"/>
                </a:ext>
              </a:extLst>
            </p:cNvPr>
            <p:cNvSpPr/>
            <p:nvPr/>
          </p:nvSpPr>
          <p:spPr>
            <a:xfrm>
              <a:off x="13205825" y="1775625"/>
              <a:ext cx="380600" cy="453450"/>
            </a:xfrm>
            <a:custGeom>
              <a:avLst/>
              <a:gdLst/>
              <a:ahLst/>
              <a:cxnLst/>
              <a:rect l="l" t="t" r="r" b="b"/>
              <a:pathLst>
                <a:path w="15224" h="18138" extrusionOk="0">
                  <a:moveTo>
                    <a:pt x="15147" y="1"/>
                  </a:moveTo>
                  <a:cubicBezTo>
                    <a:pt x="15137" y="1"/>
                    <a:pt x="15127" y="4"/>
                    <a:pt x="15117" y="11"/>
                  </a:cubicBezTo>
                  <a:cubicBezTo>
                    <a:pt x="12032" y="2361"/>
                    <a:pt x="9054" y="5047"/>
                    <a:pt x="6544" y="8004"/>
                  </a:cubicBezTo>
                  <a:cubicBezTo>
                    <a:pt x="3969" y="11037"/>
                    <a:pt x="1866" y="14559"/>
                    <a:pt x="20" y="18073"/>
                  </a:cubicBezTo>
                  <a:cubicBezTo>
                    <a:pt x="1" y="18107"/>
                    <a:pt x="29" y="18137"/>
                    <a:pt x="58" y="18137"/>
                  </a:cubicBezTo>
                  <a:cubicBezTo>
                    <a:pt x="71" y="18137"/>
                    <a:pt x="85" y="18131"/>
                    <a:pt x="94" y="18115"/>
                  </a:cubicBezTo>
                  <a:cubicBezTo>
                    <a:pt x="749" y="17049"/>
                    <a:pt x="1399" y="15980"/>
                    <a:pt x="2062" y="14918"/>
                  </a:cubicBezTo>
                  <a:cubicBezTo>
                    <a:pt x="3531" y="14397"/>
                    <a:pt x="4976" y="13808"/>
                    <a:pt x="6315" y="13052"/>
                  </a:cubicBezTo>
                  <a:cubicBezTo>
                    <a:pt x="7889" y="12735"/>
                    <a:pt x="9401" y="12072"/>
                    <a:pt x="10732" y="11181"/>
                  </a:cubicBezTo>
                  <a:cubicBezTo>
                    <a:pt x="10757" y="11166"/>
                    <a:pt x="10742" y="11132"/>
                    <a:pt x="10719" y="11132"/>
                  </a:cubicBezTo>
                  <a:cubicBezTo>
                    <a:pt x="10714" y="11132"/>
                    <a:pt x="10709" y="11133"/>
                    <a:pt x="10704" y="11136"/>
                  </a:cubicBezTo>
                  <a:cubicBezTo>
                    <a:pt x="9393" y="11912"/>
                    <a:pt x="8052" y="12463"/>
                    <a:pt x="6609" y="12882"/>
                  </a:cubicBezTo>
                  <a:cubicBezTo>
                    <a:pt x="7901" y="12118"/>
                    <a:pt x="9086" y="11190"/>
                    <a:pt x="10087" y="10000"/>
                  </a:cubicBezTo>
                  <a:cubicBezTo>
                    <a:pt x="10099" y="9986"/>
                    <a:pt x="10087" y="9966"/>
                    <a:pt x="10073" y="9966"/>
                  </a:cubicBezTo>
                  <a:cubicBezTo>
                    <a:pt x="10068" y="9966"/>
                    <a:pt x="10064" y="9968"/>
                    <a:pt x="10060" y="9973"/>
                  </a:cubicBezTo>
                  <a:cubicBezTo>
                    <a:pt x="8004" y="12336"/>
                    <a:pt x="5032" y="13488"/>
                    <a:pt x="2209" y="14681"/>
                  </a:cubicBezTo>
                  <a:cubicBezTo>
                    <a:pt x="3645" y="12390"/>
                    <a:pt x="5155" y="10147"/>
                    <a:pt x="6938" y="8103"/>
                  </a:cubicBezTo>
                  <a:cubicBezTo>
                    <a:pt x="7481" y="7481"/>
                    <a:pt x="8046" y="6883"/>
                    <a:pt x="8624" y="6297"/>
                  </a:cubicBezTo>
                  <a:cubicBezTo>
                    <a:pt x="10870" y="6025"/>
                    <a:pt x="12816" y="4742"/>
                    <a:pt x="14336" y="3113"/>
                  </a:cubicBezTo>
                  <a:cubicBezTo>
                    <a:pt x="14352" y="3096"/>
                    <a:pt x="14336" y="3075"/>
                    <a:pt x="14318" y="3075"/>
                  </a:cubicBezTo>
                  <a:cubicBezTo>
                    <a:pt x="14313" y="3075"/>
                    <a:pt x="14308" y="3076"/>
                    <a:pt x="14303" y="3081"/>
                  </a:cubicBezTo>
                  <a:cubicBezTo>
                    <a:pt x="13300" y="3910"/>
                    <a:pt x="12406" y="4707"/>
                    <a:pt x="11196" y="5226"/>
                  </a:cubicBezTo>
                  <a:cubicBezTo>
                    <a:pt x="10462" y="5540"/>
                    <a:pt x="9678" y="5708"/>
                    <a:pt x="8934" y="5978"/>
                  </a:cubicBezTo>
                  <a:cubicBezTo>
                    <a:pt x="10957" y="3955"/>
                    <a:pt x="13129" y="2096"/>
                    <a:pt x="15188" y="99"/>
                  </a:cubicBezTo>
                  <a:cubicBezTo>
                    <a:pt x="15224" y="63"/>
                    <a:pt x="15189" y="1"/>
                    <a:pt x="15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3" name="Google Shape;1178;p44">
              <a:extLst>
                <a:ext uri="{FF2B5EF4-FFF2-40B4-BE49-F238E27FC236}">
                  <a16:creationId xmlns:a16="http://schemas.microsoft.com/office/drawing/2014/main" id="{3C5BD8A1-CB04-74C5-7EAA-4EDEFA56599E}"/>
                </a:ext>
              </a:extLst>
            </p:cNvPr>
            <p:cNvSpPr/>
            <p:nvPr/>
          </p:nvSpPr>
          <p:spPr>
            <a:xfrm>
              <a:off x="12759100" y="1619275"/>
              <a:ext cx="412825" cy="724675"/>
            </a:xfrm>
            <a:custGeom>
              <a:avLst/>
              <a:gdLst/>
              <a:ahLst/>
              <a:cxnLst/>
              <a:rect l="l" t="t" r="r" b="b"/>
              <a:pathLst>
                <a:path w="16513" h="28987" extrusionOk="0">
                  <a:moveTo>
                    <a:pt x="0" y="1"/>
                  </a:moveTo>
                  <a:cubicBezTo>
                    <a:pt x="0" y="1"/>
                    <a:pt x="589" y="15009"/>
                    <a:pt x="4837" y="20022"/>
                  </a:cubicBezTo>
                  <a:cubicBezTo>
                    <a:pt x="8556" y="24413"/>
                    <a:pt x="14377" y="24740"/>
                    <a:pt x="14377" y="24740"/>
                  </a:cubicBezTo>
                  <a:lnTo>
                    <a:pt x="16513" y="28986"/>
                  </a:lnTo>
                  <a:cubicBezTo>
                    <a:pt x="16513" y="28986"/>
                    <a:pt x="13622" y="17664"/>
                    <a:pt x="9055" y="10350"/>
                  </a:cubicBezTo>
                  <a:cubicBezTo>
                    <a:pt x="5279" y="430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4" name="Google Shape;1179;p44">
              <a:extLst>
                <a:ext uri="{FF2B5EF4-FFF2-40B4-BE49-F238E27FC236}">
                  <a16:creationId xmlns:a16="http://schemas.microsoft.com/office/drawing/2014/main" id="{DFC93B3A-42FE-F072-9982-5142BF55FC8C}"/>
                </a:ext>
              </a:extLst>
            </p:cNvPr>
            <p:cNvSpPr/>
            <p:nvPr/>
          </p:nvSpPr>
          <p:spPr>
            <a:xfrm>
              <a:off x="12784250" y="1672500"/>
              <a:ext cx="332650" cy="558050"/>
            </a:xfrm>
            <a:custGeom>
              <a:avLst/>
              <a:gdLst/>
              <a:ahLst/>
              <a:cxnLst/>
              <a:rect l="l" t="t" r="r" b="b"/>
              <a:pathLst>
                <a:path w="13306" h="22322" extrusionOk="0">
                  <a:moveTo>
                    <a:pt x="63" y="1"/>
                  </a:moveTo>
                  <a:cubicBezTo>
                    <a:pt x="31" y="1"/>
                    <a:pt x="1" y="31"/>
                    <a:pt x="25" y="65"/>
                  </a:cubicBezTo>
                  <a:cubicBezTo>
                    <a:pt x="2546" y="3558"/>
                    <a:pt x="4900" y="7161"/>
                    <a:pt x="7088" y="10870"/>
                  </a:cubicBezTo>
                  <a:cubicBezTo>
                    <a:pt x="7688" y="11895"/>
                    <a:pt x="8264" y="12930"/>
                    <a:pt x="8829" y="13971"/>
                  </a:cubicBezTo>
                  <a:cubicBezTo>
                    <a:pt x="7554" y="12835"/>
                    <a:pt x="6328" y="11651"/>
                    <a:pt x="5186" y="10380"/>
                  </a:cubicBezTo>
                  <a:cubicBezTo>
                    <a:pt x="3850" y="8893"/>
                    <a:pt x="2737" y="7271"/>
                    <a:pt x="1516" y="5696"/>
                  </a:cubicBezTo>
                  <a:cubicBezTo>
                    <a:pt x="1515" y="5694"/>
                    <a:pt x="1513" y="5693"/>
                    <a:pt x="1511" y="5693"/>
                  </a:cubicBezTo>
                  <a:cubicBezTo>
                    <a:pt x="1506" y="5693"/>
                    <a:pt x="1500" y="5701"/>
                    <a:pt x="1503" y="5706"/>
                  </a:cubicBezTo>
                  <a:cubicBezTo>
                    <a:pt x="3300" y="9156"/>
                    <a:pt x="6253" y="12291"/>
                    <a:pt x="9237" y="14735"/>
                  </a:cubicBezTo>
                  <a:cubicBezTo>
                    <a:pt x="10253" y="16634"/>
                    <a:pt x="11226" y="18554"/>
                    <a:pt x="12206" y="20475"/>
                  </a:cubicBezTo>
                  <a:cubicBezTo>
                    <a:pt x="9018" y="18266"/>
                    <a:pt x="5985" y="16060"/>
                    <a:pt x="3447" y="13082"/>
                  </a:cubicBezTo>
                  <a:cubicBezTo>
                    <a:pt x="3441" y="13076"/>
                    <a:pt x="3434" y="13073"/>
                    <a:pt x="3426" y="13073"/>
                  </a:cubicBezTo>
                  <a:cubicBezTo>
                    <a:pt x="3405" y="13073"/>
                    <a:pt x="3385" y="13097"/>
                    <a:pt x="3399" y="13119"/>
                  </a:cubicBezTo>
                  <a:cubicBezTo>
                    <a:pt x="5659" y="16418"/>
                    <a:pt x="9163" y="18803"/>
                    <a:pt x="12440" y="20995"/>
                  </a:cubicBezTo>
                  <a:cubicBezTo>
                    <a:pt x="12454" y="21003"/>
                    <a:pt x="12467" y="21008"/>
                    <a:pt x="12480" y="21011"/>
                  </a:cubicBezTo>
                  <a:cubicBezTo>
                    <a:pt x="12696" y="21435"/>
                    <a:pt x="12913" y="21858"/>
                    <a:pt x="13130" y="22281"/>
                  </a:cubicBezTo>
                  <a:cubicBezTo>
                    <a:pt x="13144" y="22309"/>
                    <a:pt x="13170" y="22321"/>
                    <a:pt x="13197" y="22321"/>
                  </a:cubicBezTo>
                  <a:cubicBezTo>
                    <a:pt x="13250" y="22321"/>
                    <a:pt x="13305" y="22276"/>
                    <a:pt x="13281" y="22217"/>
                  </a:cubicBezTo>
                  <a:cubicBezTo>
                    <a:pt x="10075" y="14291"/>
                    <a:pt x="5282" y="6787"/>
                    <a:pt x="101" y="20"/>
                  </a:cubicBezTo>
                  <a:cubicBezTo>
                    <a:pt x="91" y="6"/>
                    <a:pt x="77" y="1"/>
                    <a:pt x="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5" name="Google Shape;1180;p44">
              <a:extLst>
                <a:ext uri="{FF2B5EF4-FFF2-40B4-BE49-F238E27FC236}">
                  <a16:creationId xmlns:a16="http://schemas.microsoft.com/office/drawing/2014/main" id="{5AE2A47C-2919-F60F-B0B0-09C6637366B3}"/>
                </a:ext>
              </a:extLst>
            </p:cNvPr>
            <p:cNvSpPr/>
            <p:nvPr/>
          </p:nvSpPr>
          <p:spPr>
            <a:xfrm>
              <a:off x="13025200" y="1414400"/>
              <a:ext cx="466675" cy="986575"/>
            </a:xfrm>
            <a:custGeom>
              <a:avLst/>
              <a:gdLst/>
              <a:ahLst/>
              <a:cxnLst/>
              <a:rect l="l" t="t" r="r" b="b"/>
              <a:pathLst>
                <a:path w="18667" h="39463" extrusionOk="0">
                  <a:moveTo>
                    <a:pt x="16585" y="0"/>
                  </a:moveTo>
                  <a:cubicBezTo>
                    <a:pt x="1" y="16366"/>
                    <a:pt x="7613" y="39462"/>
                    <a:pt x="7613" y="39462"/>
                  </a:cubicBezTo>
                  <a:lnTo>
                    <a:pt x="7083" y="31241"/>
                  </a:lnTo>
                  <a:cubicBezTo>
                    <a:pt x="12023" y="27793"/>
                    <a:pt x="16659" y="22539"/>
                    <a:pt x="17503" y="16907"/>
                  </a:cubicBezTo>
                  <a:cubicBezTo>
                    <a:pt x="18666" y="9138"/>
                    <a:pt x="16585" y="0"/>
                    <a:pt x="1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6" name="Google Shape;1181;p44">
              <a:extLst>
                <a:ext uri="{FF2B5EF4-FFF2-40B4-BE49-F238E27FC236}">
                  <a16:creationId xmlns:a16="http://schemas.microsoft.com/office/drawing/2014/main" id="{3F671AEE-FD0B-6739-2834-DA667E60CDD6}"/>
                </a:ext>
              </a:extLst>
            </p:cNvPr>
            <p:cNvSpPr/>
            <p:nvPr/>
          </p:nvSpPr>
          <p:spPr>
            <a:xfrm>
              <a:off x="13184200" y="1549175"/>
              <a:ext cx="224375" cy="651775"/>
            </a:xfrm>
            <a:custGeom>
              <a:avLst/>
              <a:gdLst/>
              <a:ahLst/>
              <a:cxnLst/>
              <a:rect l="l" t="t" r="r" b="b"/>
              <a:pathLst>
                <a:path w="8975" h="26071" extrusionOk="0">
                  <a:moveTo>
                    <a:pt x="7881" y="0"/>
                  </a:moveTo>
                  <a:cubicBezTo>
                    <a:pt x="7867" y="0"/>
                    <a:pt x="7853" y="6"/>
                    <a:pt x="7844" y="20"/>
                  </a:cubicBezTo>
                  <a:cubicBezTo>
                    <a:pt x="2625" y="7418"/>
                    <a:pt x="0" y="16917"/>
                    <a:pt x="194" y="25953"/>
                  </a:cubicBezTo>
                  <a:cubicBezTo>
                    <a:pt x="196" y="26031"/>
                    <a:pt x="254" y="26070"/>
                    <a:pt x="313" y="26070"/>
                  </a:cubicBezTo>
                  <a:cubicBezTo>
                    <a:pt x="372" y="26070"/>
                    <a:pt x="432" y="26031"/>
                    <a:pt x="435" y="25953"/>
                  </a:cubicBezTo>
                  <a:cubicBezTo>
                    <a:pt x="514" y="24437"/>
                    <a:pt x="620" y="22932"/>
                    <a:pt x="766" y="21432"/>
                  </a:cubicBezTo>
                  <a:cubicBezTo>
                    <a:pt x="4229" y="18866"/>
                    <a:pt x="7240" y="15419"/>
                    <a:pt x="8958" y="11436"/>
                  </a:cubicBezTo>
                  <a:cubicBezTo>
                    <a:pt x="8975" y="11397"/>
                    <a:pt x="8943" y="11361"/>
                    <a:pt x="8912" y="11361"/>
                  </a:cubicBezTo>
                  <a:cubicBezTo>
                    <a:pt x="8897" y="11361"/>
                    <a:pt x="8883" y="11368"/>
                    <a:pt x="8874" y="11387"/>
                  </a:cubicBezTo>
                  <a:cubicBezTo>
                    <a:pt x="6821" y="15150"/>
                    <a:pt x="4257" y="18393"/>
                    <a:pt x="811" y="20954"/>
                  </a:cubicBezTo>
                  <a:cubicBezTo>
                    <a:pt x="1109" y="18088"/>
                    <a:pt x="1576" y="15254"/>
                    <a:pt x="2367" y="12446"/>
                  </a:cubicBezTo>
                  <a:cubicBezTo>
                    <a:pt x="2473" y="12067"/>
                    <a:pt x="2591" y="11691"/>
                    <a:pt x="2707" y="11314"/>
                  </a:cubicBezTo>
                  <a:cubicBezTo>
                    <a:pt x="4662" y="10322"/>
                    <a:pt x="6215" y="8419"/>
                    <a:pt x="7391" y="6634"/>
                  </a:cubicBezTo>
                  <a:cubicBezTo>
                    <a:pt x="7411" y="6605"/>
                    <a:pt x="7381" y="6570"/>
                    <a:pt x="7352" y="6570"/>
                  </a:cubicBezTo>
                  <a:cubicBezTo>
                    <a:pt x="7342" y="6570"/>
                    <a:pt x="7332" y="6574"/>
                    <a:pt x="7324" y="6584"/>
                  </a:cubicBezTo>
                  <a:cubicBezTo>
                    <a:pt x="6610" y="7456"/>
                    <a:pt x="5803" y="8283"/>
                    <a:pt x="4987" y="9062"/>
                  </a:cubicBezTo>
                  <a:cubicBezTo>
                    <a:pt x="4303" y="9715"/>
                    <a:pt x="3539" y="10278"/>
                    <a:pt x="2831" y="10901"/>
                  </a:cubicBezTo>
                  <a:cubicBezTo>
                    <a:pt x="4046" y="7088"/>
                    <a:pt x="5748" y="3423"/>
                    <a:pt x="7921" y="64"/>
                  </a:cubicBezTo>
                  <a:cubicBezTo>
                    <a:pt x="7942" y="31"/>
                    <a:pt x="7912" y="0"/>
                    <a:pt x="7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7" name="Google Shape;1182;p44">
              <a:extLst>
                <a:ext uri="{FF2B5EF4-FFF2-40B4-BE49-F238E27FC236}">
                  <a16:creationId xmlns:a16="http://schemas.microsoft.com/office/drawing/2014/main" id="{B9B642B5-E60F-79E1-7E34-761BCFC8CB1A}"/>
                </a:ext>
              </a:extLst>
            </p:cNvPr>
            <p:cNvSpPr/>
            <p:nvPr/>
          </p:nvSpPr>
          <p:spPr>
            <a:xfrm>
              <a:off x="13389325" y="1651200"/>
              <a:ext cx="27250" cy="34200"/>
            </a:xfrm>
            <a:custGeom>
              <a:avLst/>
              <a:gdLst/>
              <a:ahLst/>
              <a:cxnLst/>
              <a:rect l="l" t="t" r="r" b="b"/>
              <a:pathLst>
                <a:path w="1090" h="1368" extrusionOk="0">
                  <a:moveTo>
                    <a:pt x="971" y="1"/>
                  </a:moveTo>
                  <a:cubicBezTo>
                    <a:pt x="951" y="1"/>
                    <a:pt x="931" y="9"/>
                    <a:pt x="914" y="28"/>
                  </a:cubicBezTo>
                  <a:cubicBezTo>
                    <a:pt x="587" y="414"/>
                    <a:pt x="321" y="859"/>
                    <a:pt x="34" y="1276"/>
                  </a:cubicBezTo>
                  <a:cubicBezTo>
                    <a:pt x="1" y="1324"/>
                    <a:pt x="44" y="1367"/>
                    <a:pt x="90" y="1367"/>
                  </a:cubicBezTo>
                  <a:cubicBezTo>
                    <a:pt x="110" y="1367"/>
                    <a:pt x="130" y="1359"/>
                    <a:pt x="145" y="1340"/>
                  </a:cubicBezTo>
                  <a:cubicBezTo>
                    <a:pt x="450" y="945"/>
                    <a:pt x="788" y="558"/>
                    <a:pt x="1051" y="133"/>
                  </a:cubicBezTo>
                  <a:cubicBezTo>
                    <a:pt x="1089" y="72"/>
                    <a:pt x="1030" y="1"/>
                    <a:pt x="971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8" name="Google Shape;1183;p44">
              <a:extLst>
                <a:ext uri="{FF2B5EF4-FFF2-40B4-BE49-F238E27FC236}">
                  <a16:creationId xmlns:a16="http://schemas.microsoft.com/office/drawing/2014/main" id="{26FD15BF-02AF-1863-0832-CB739A4216DB}"/>
                </a:ext>
              </a:extLst>
            </p:cNvPr>
            <p:cNvSpPr/>
            <p:nvPr/>
          </p:nvSpPr>
          <p:spPr>
            <a:xfrm>
              <a:off x="13313975" y="1938400"/>
              <a:ext cx="63875" cy="62825"/>
            </a:xfrm>
            <a:custGeom>
              <a:avLst/>
              <a:gdLst/>
              <a:ahLst/>
              <a:cxnLst/>
              <a:rect l="l" t="t" r="r" b="b"/>
              <a:pathLst>
                <a:path w="2555" h="2513" extrusionOk="0">
                  <a:moveTo>
                    <a:pt x="2475" y="1"/>
                  </a:moveTo>
                  <a:cubicBezTo>
                    <a:pt x="2461" y="1"/>
                    <a:pt x="2448" y="7"/>
                    <a:pt x="2436" y="21"/>
                  </a:cubicBezTo>
                  <a:cubicBezTo>
                    <a:pt x="1717" y="928"/>
                    <a:pt x="885" y="1720"/>
                    <a:pt x="14" y="2478"/>
                  </a:cubicBezTo>
                  <a:cubicBezTo>
                    <a:pt x="1" y="2490"/>
                    <a:pt x="13" y="2512"/>
                    <a:pt x="28" y="2512"/>
                  </a:cubicBezTo>
                  <a:cubicBezTo>
                    <a:pt x="31" y="2512"/>
                    <a:pt x="34" y="2511"/>
                    <a:pt x="37" y="2509"/>
                  </a:cubicBezTo>
                  <a:cubicBezTo>
                    <a:pt x="993" y="1847"/>
                    <a:pt x="1802" y="1015"/>
                    <a:pt x="2519" y="103"/>
                  </a:cubicBezTo>
                  <a:cubicBezTo>
                    <a:pt x="2554" y="59"/>
                    <a:pt x="2516" y="1"/>
                    <a:pt x="2475" y="1"/>
                  </a:cubicBezTo>
                  <a:close/>
                </a:path>
              </a:pathLst>
            </a:custGeom>
            <a:solidFill>
              <a:srgbClr val="A7B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89" name="Google Shape;1184;p44">
              <a:extLst>
                <a:ext uri="{FF2B5EF4-FFF2-40B4-BE49-F238E27FC236}">
                  <a16:creationId xmlns:a16="http://schemas.microsoft.com/office/drawing/2014/main" id="{DE0C7F32-034C-E7C9-F380-8F684D363CBB}"/>
                </a:ext>
              </a:extLst>
            </p:cNvPr>
            <p:cNvSpPr/>
            <p:nvPr/>
          </p:nvSpPr>
          <p:spPr>
            <a:xfrm>
              <a:off x="13308175" y="20032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fill="none" extrusionOk="0">
                  <a:moveTo>
                    <a:pt x="0" y="11"/>
                  </a:moveTo>
                  <a:cubicBezTo>
                    <a:pt x="6" y="9"/>
                    <a:pt x="6" y="1"/>
                    <a:pt x="0" y="1"/>
                  </a:cubicBezTo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0" name="Google Shape;1185;p44">
              <a:extLst>
                <a:ext uri="{FF2B5EF4-FFF2-40B4-BE49-F238E27FC236}">
                  <a16:creationId xmlns:a16="http://schemas.microsoft.com/office/drawing/2014/main" id="{3F91ACB3-3D7A-650F-9599-577BCAD60BA1}"/>
                </a:ext>
              </a:extLst>
            </p:cNvPr>
            <p:cNvSpPr/>
            <p:nvPr/>
          </p:nvSpPr>
          <p:spPr>
            <a:xfrm>
              <a:off x="12901600" y="1301600"/>
              <a:ext cx="336000" cy="1083700"/>
            </a:xfrm>
            <a:custGeom>
              <a:avLst/>
              <a:gdLst/>
              <a:ahLst/>
              <a:cxnLst/>
              <a:rect l="l" t="t" r="r" b="b"/>
              <a:pathLst>
                <a:path w="13440" h="43348" extrusionOk="0">
                  <a:moveTo>
                    <a:pt x="5377" y="0"/>
                  </a:moveTo>
                  <a:cubicBezTo>
                    <a:pt x="5377" y="0"/>
                    <a:pt x="1" y="17106"/>
                    <a:pt x="2689" y="26154"/>
                  </a:cubicBezTo>
                  <a:cubicBezTo>
                    <a:pt x="4375" y="31828"/>
                    <a:pt x="10165" y="36732"/>
                    <a:pt x="10165" y="36732"/>
                  </a:cubicBezTo>
                  <a:lnTo>
                    <a:pt x="10875" y="43347"/>
                  </a:lnTo>
                  <a:cubicBezTo>
                    <a:pt x="10875" y="43347"/>
                    <a:pt x="13440" y="15506"/>
                    <a:pt x="5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1" name="Google Shape;1186;p44">
              <a:extLst>
                <a:ext uri="{FF2B5EF4-FFF2-40B4-BE49-F238E27FC236}">
                  <a16:creationId xmlns:a16="http://schemas.microsoft.com/office/drawing/2014/main" id="{FEB7F6C5-F017-8B79-D9D3-4FE85B363C58}"/>
                </a:ext>
              </a:extLst>
            </p:cNvPr>
            <p:cNvSpPr/>
            <p:nvPr/>
          </p:nvSpPr>
          <p:spPr>
            <a:xfrm>
              <a:off x="13001875" y="1439200"/>
              <a:ext cx="170425" cy="792450"/>
            </a:xfrm>
            <a:custGeom>
              <a:avLst/>
              <a:gdLst/>
              <a:ahLst/>
              <a:cxnLst/>
              <a:rect l="l" t="t" r="r" b="b"/>
              <a:pathLst>
                <a:path w="6817" h="31698" extrusionOk="0">
                  <a:moveTo>
                    <a:pt x="2045" y="1"/>
                  </a:moveTo>
                  <a:cubicBezTo>
                    <a:pt x="2033" y="1"/>
                    <a:pt x="2022" y="10"/>
                    <a:pt x="2026" y="25"/>
                  </a:cubicBezTo>
                  <a:cubicBezTo>
                    <a:pt x="3417" y="4531"/>
                    <a:pt x="4348" y="9116"/>
                    <a:pt x="5016" y="13745"/>
                  </a:cubicBezTo>
                  <a:cubicBezTo>
                    <a:pt x="4322" y="12351"/>
                    <a:pt x="3542" y="11004"/>
                    <a:pt x="2880" y="9592"/>
                  </a:cubicBezTo>
                  <a:cubicBezTo>
                    <a:pt x="2116" y="7963"/>
                    <a:pt x="1494" y="6291"/>
                    <a:pt x="839" y="4619"/>
                  </a:cubicBezTo>
                  <a:cubicBezTo>
                    <a:pt x="835" y="4607"/>
                    <a:pt x="824" y="4602"/>
                    <a:pt x="814" y="4602"/>
                  </a:cubicBezTo>
                  <a:cubicBezTo>
                    <a:pt x="800" y="4602"/>
                    <a:pt x="785" y="4613"/>
                    <a:pt x="791" y="4632"/>
                  </a:cubicBezTo>
                  <a:cubicBezTo>
                    <a:pt x="1708" y="7854"/>
                    <a:pt x="3130" y="11326"/>
                    <a:pt x="5007" y="14108"/>
                  </a:cubicBezTo>
                  <a:cubicBezTo>
                    <a:pt x="5021" y="14130"/>
                    <a:pt x="5045" y="14145"/>
                    <a:pt x="5071" y="14146"/>
                  </a:cubicBezTo>
                  <a:cubicBezTo>
                    <a:pt x="5642" y="18193"/>
                    <a:pt x="6016" y="22270"/>
                    <a:pt x="6328" y="26355"/>
                  </a:cubicBezTo>
                  <a:cubicBezTo>
                    <a:pt x="3730" y="22730"/>
                    <a:pt x="876" y="19296"/>
                    <a:pt x="195" y="14724"/>
                  </a:cubicBezTo>
                  <a:cubicBezTo>
                    <a:pt x="192" y="14704"/>
                    <a:pt x="175" y="14696"/>
                    <a:pt x="158" y="14696"/>
                  </a:cubicBezTo>
                  <a:cubicBezTo>
                    <a:pt x="137" y="14696"/>
                    <a:pt x="115" y="14710"/>
                    <a:pt x="118" y="14734"/>
                  </a:cubicBezTo>
                  <a:cubicBezTo>
                    <a:pt x="551" y="18141"/>
                    <a:pt x="2166" y="21284"/>
                    <a:pt x="4176" y="24087"/>
                  </a:cubicBezTo>
                  <a:cubicBezTo>
                    <a:pt x="3666" y="23552"/>
                    <a:pt x="3138" y="23032"/>
                    <a:pt x="2665" y="22471"/>
                  </a:cubicBezTo>
                  <a:cubicBezTo>
                    <a:pt x="1620" y="21235"/>
                    <a:pt x="828" y="19883"/>
                    <a:pt x="61" y="18466"/>
                  </a:cubicBezTo>
                  <a:cubicBezTo>
                    <a:pt x="56" y="18456"/>
                    <a:pt x="47" y="18451"/>
                    <a:pt x="39" y="18451"/>
                  </a:cubicBezTo>
                  <a:cubicBezTo>
                    <a:pt x="20" y="18451"/>
                    <a:pt x="0" y="18473"/>
                    <a:pt x="10" y="18497"/>
                  </a:cubicBezTo>
                  <a:cubicBezTo>
                    <a:pt x="1212" y="21332"/>
                    <a:pt x="3357" y="23531"/>
                    <a:pt x="5404" y="25767"/>
                  </a:cubicBezTo>
                  <a:cubicBezTo>
                    <a:pt x="5415" y="25779"/>
                    <a:pt x="5430" y="25785"/>
                    <a:pt x="5445" y="25785"/>
                  </a:cubicBezTo>
                  <a:cubicBezTo>
                    <a:pt x="5453" y="25785"/>
                    <a:pt x="5461" y="25783"/>
                    <a:pt x="5468" y="25780"/>
                  </a:cubicBezTo>
                  <a:cubicBezTo>
                    <a:pt x="5765" y="26148"/>
                    <a:pt x="6064" y="26512"/>
                    <a:pt x="6367" y="26867"/>
                  </a:cubicBezTo>
                  <a:cubicBezTo>
                    <a:pt x="6486" y="28458"/>
                    <a:pt x="6600" y="30051"/>
                    <a:pt x="6706" y="31644"/>
                  </a:cubicBezTo>
                  <a:cubicBezTo>
                    <a:pt x="6709" y="31679"/>
                    <a:pt x="6737" y="31697"/>
                    <a:pt x="6764" y="31697"/>
                  </a:cubicBezTo>
                  <a:cubicBezTo>
                    <a:pt x="6791" y="31697"/>
                    <a:pt x="6816" y="31680"/>
                    <a:pt x="6815" y="31644"/>
                  </a:cubicBezTo>
                  <a:cubicBezTo>
                    <a:pt x="6620" y="20979"/>
                    <a:pt x="5416" y="10178"/>
                    <a:pt x="2064" y="15"/>
                  </a:cubicBezTo>
                  <a:cubicBezTo>
                    <a:pt x="2061" y="5"/>
                    <a:pt x="2053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2" name="Google Shape;1187;p44">
              <a:extLst>
                <a:ext uri="{FF2B5EF4-FFF2-40B4-BE49-F238E27FC236}">
                  <a16:creationId xmlns:a16="http://schemas.microsoft.com/office/drawing/2014/main" id="{00D8D167-2135-0171-F578-7A4A705BFCE8}"/>
                </a:ext>
              </a:extLst>
            </p:cNvPr>
            <p:cNvSpPr/>
            <p:nvPr/>
          </p:nvSpPr>
          <p:spPr>
            <a:xfrm>
              <a:off x="12916475" y="2200900"/>
              <a:ext cx="533425" cy="475500"/>
            </a:xfrm>
            <a:custGeom>
              <a:avLst/>
              <a:gdLst/>
              <a:ahLst/>
              <a:cxnLst/>
              <a:rect l="l" t="t" r="r" b="b"/>
              <a:pathLst>
                <a:path w="21337" h="19020" extrusionOk="0">
                  <a:moveTo>
                    <a:pt x="124" y="0"/>
                  </a:moveTo>
                  <a:cubicBezTo>
                    <a:pt x="1" y="0"/>
                    <a:pt x="124" y="1464"/>
                    <a:pt x="398" y="3548"/>
                  </a:cubicBezTo>
                  <a:cubicBezTo>
                    <a:pt x="546" y="4686"/>
                    <a:pt x="738" y="6008"/>
                    <a:pt x="956" y="7377"/>
                  </a:cubicBezTo>
                  <a:cubicBezTo>
                    <a:pt x="1055" y="7972"/>
                    <a:pt x="1154" y="8580"/>
                    <a:pt x="1262" y="9183"/>
                  </a:cubicBezTo>
                  <a:cubicBezTo>
                    <a:pt x="1399" y="9985"/>
                    <a:pt x="1543" y="10783"/>
                    <a:pt x="1692" y="11548"/>
                  </a:cubicBezTo>
                  <a:cubicBezTo>
                    <a:pt x="2254" y="14443"/>
                    <a:pt x="2857" y="16887"/>
                    <a:pt x="3329" y="17408"/>
                  </a:cubicBezTo>
                  <a:cubicBezTo>
                    <a:pt x="4623" y="18846"/>
                    <a:pt x="8602" y="19019"/>
                    <a:pt x="10669" y="19019"/>
                  </a:cubicBezTo>
                  <a:cubicBezTo>
                    <a:pt x="12736" y="19019"/>
                    <a:pt x="16718" y="18851"/>
                    <a:pt x="18009" y="17408"/>
                  </a:cubicBezTo>
                  <a:cubicBezTo>
                    <a:pt x="18480" y="16887"/>
                    <a:pt x="19084" y="14443"/>
                    <a:pt x="19645" y="11548"/>
                  </a:cubicBezTo>
                  <a:cubicBezTo>
                    <a:pt x="19795" y="10783"/>
                    <a:pt x="19939" y="9985"/>
                    <a:pt x="20076" y="9183"/>
                  </a:cubicBezTo>
                  <a:cubicBezTo>
                    <a:pt x="20183" y="8580"/>
                    <a:pt x="20282" y="7972"/>
                    <a:pt x="20381" y="7377"/>
                  </a:cubicBezTo>
                  <a:cubicBezTo>
                    <a:pt x="20601" y="6008"/>
                    <a:pt x="20791" y="4684"/>
                    <a:pt x="20940" y="3548"/>
                  </a:cubicBezTo>
                  <a:cubicBezTo>
                    <a:pt x="21213" y="1464"/>
                    <a:pt x="21337" y="0"/>
                    <a:pt x="21213" y="0"/>
                  </a:cubicBezTo>
                  <a:close/>
                </a:path>
              </a:pathLst>
            </a:custGeom>
            <a:solidFill>
              <a:srgbClr val="F4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3" name="Google Shape;1188;p44">
              <a:extLst>
                <a:ext uri="{FF2B5EF4-FFF2-40B4-BE49-F238E27FC236}">
                  <a16:creationId xmlns:a16="http://schemas.microsoft.com/office/drawing/2014/main" id="{2071D192-139E-E499-F691-6AB0B335FA13}"/>
                </a:ext>
              </a:extLst>
            </p:cNvPr>
            <p:cNvSpPr/>
            <p:nvPr/>
          </p:nvSpPr>
          <p:spPr>
            <a:xfrm>
              <a:off x="12916475" y="2200900"/>
              <a:ext cx="533425" cy="475525"/>
            </a:xfrm>
            <a:custGeom>
              <a:avLst/>
              <a:gdLst/>
              <a:ahLst/>
              <a:cxnLst/>
              <a:rect l="l" t="t" r="r" b="b"/>
              <a:pathLst>
                <a:path w="21337" h="19021" extrusionOk="0">
                  <a:moveTo>
                    <a:pt x="1" y="0"/>
                  </a:moveTo>
                  <a:lnTo>
                    <a:pt x="1" y="19021"/>
                  </a:lnTo>
                  <a:lnTo>
                    <a:pt x="21337" y="19021"/>
                  </a:lnTo>
                  <a:lnTo>
                    <a:pt x="21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4" name="Google Shape;1189;p44">
              <a:extLst>
                <a:ext uri="{FF2B5EF4-FFF2-40B4-BE49-F238E27FC236}">
                  <a16:creationId xmlns:a16="http://schemas.microsoft.com/office/drawing/2014/main" id="{AEA09465-67D1-FE1E-E2B6-76A95DFD3A4F}"/>
                </a:ext>
              </a:extLst>
            </p:cNvPr>
            <p:cNvSpPr/>
            <p:nvPr/>
          </p:nvSpPr>
          <p:spPr>
            <a:xfrm>
              <a:off x="12931525" y="2187000"/>
              <a:ext cx="503325" cy="503325"/>
            </a:xfrm>
            <a:custGeom>
              <a:avLst/>
              <a:gdLst/>
              <a:ahLst/>
              <a:cxnLst/>
              <a:rect l="l" t="t" r="r" b="b"/>
              <a:pathLst>
                <a:path w="20133" h="20133" extrusionOk="0">
                  <a:moveTo>
                    <a:pt x="10067" y="1"/>
                  </a:moveTo>
                  <a:cubicBezTo>
                    <a:pt x="7398" y="1"/>
                    <a:pt x="4837" y="1061"/>
                    <a:pt x="2949" y="2949"/>
                  </a:cubicBezTo>
                  <a:cubicBezTo>
                    <a:pt x="1061" y="4837"/>
                    <a:pt x="1" y="7397"/>
                    <a:pt x="1" y="10067"/>
                  </a:cubicBezTo>
                  <a:cubicBezTo>
                    <a:pt x="1" y="12736"/>
                    <a:pt x="1061" y="15296"/>
                    <a:pt x="2949" y="17184"/>
                  </a:cubicBezTo>
                  <a:cubicBezTo>
                    <a:pt x="4837" y="19072"/>
                    <a:pt x="7398" y="20132"/>
                    <a:pt x="10067" y="20132"/>
                  </a:cubicBezTo>
                  <a:cubicBezTo>
                    <a:pt x="12736" y="20132"/>
                    <a:pt x="15296" y="19072"/>
                    <a:pt x="17184" y="17184"/>
                  </a:cubicBezTo>
                  <a:cubicBezTo>
                    <a:pt x="19072" y="15296"/>
                    <a:pt x="20133" y="12736"/>
                    <a:pt x="20133" y="10067"/>
                  </a:cubicBezTo>
                  <a:cubicBezTo>
                    <a:pt x="20133" y="7397"/>
                    <a:pt x="19072" y="4837"/>
                    <a:pt x="17184" y="2949"/>
                  </a:cubicBezTo>
                  <a:cubicBezTo>
                    <a:pt x="15296" y="1061"/>
                    <a:pt x="12736" y="1"/>
                    <a:pt x="10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5" name="Google Shape;1190;p44">
              <a:extLst>
                <a:ext uri="{FF2B5EF4-FFF2-40B4-BE49-F238E27FC236}">
                  <a16:creationId xmlns:a16="http://schemas.microsoft.com/office/drawing/2014/main" id="{591AB5BD-6EC4-849E-B9C9-45FDFDB8E824}"/>
                </a:ext>
              </a:extLst>
            </p:cNvPr>
            <p:cNvSpPr/>
            <p:nvPr/>
          </p:nvSpPr>
          <p:spPr>
            <a:xfrm>
              <a:off x="13057350" y="2312825"/>
              <a:ext cx="251675" cy="251675"/>
            </a:xfrm>
            <a:custGeom>
              <a:avLst/>
              <a:gdLst/>
              <a:ahLst/>
              <a:cxnLst/>
              <a:rect l="l" t="t" r="r" b="b"/>
              <a:pathLst>
                <a:path w="10067" h="10067" extrusionOk="0">
                  <a:moveTo>
                    <a:pt x="5034" y="1"/>
                  </a:moveTo>
                  <a:cubicBezTo>
                    <a:pt x="2254" y="1"/>
                    <a:pt x="1" y="2254"/>
                    <a:pt x="1" y="5034"/>
                  </a:cubicBezTo>
                  <a:cubicBezTo>
                    <a:pt x="1" y="7813"/>
                    <a:pt x="2254" y="10066"/>
                    <a:pt x="5034" y="10066"/>
                  </a:cubicBezTo>
                  <a:cubicBezTo>
                    <a:pt x="7813" y="10066"/>
                    <a:pt x="10067" y="7813"/>
                    <a:pt x="10067" y="5034"/>
                  </a:cubicBezTo>
                  <a:cubicBezTo>
                    <a:pt x="10067" y="2254"/>
                    <a:pt x="7813" y="1"/>
                    <a:pt x="5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6" name="Google Shape;1191;p44">
              <a:extLst>
                <a:ext uri="{FF2B5EF4-FFF2-40B4-BE49-F238E27FC236}">
                  <a16:creationId xmlns:a16="http://schemas.microsoft.com/office/drawing/2014/main" id="{E0012B71-8AF3-DC8B-568E-3CAD5A0E86B7}"/>
                </a:ext>
              </a:extLst>
            </p:cNvPr>
            <p:cNvSpPr/>
            <p:nvPr/>
          </p:nvSpPr>
          <p:spPr>
            <a:xfrm>
              <a:off x="12926400" y="2289600"/>
              <a:ext cx="513575" cy="95725"/>
            </a:xfrm>
            <a:custGeom>
              <a:avLst/>
              <a:gdLst/>
              <a:ahLst/>
              <a:cxnLst/>
              <a:rect l="l" t="t" r="r" b="b"/>
              <a:pathLst>
                <a:path w="20543" h="3829" extrusionOk="0">
                  <a:moveTo>
                    <a:pt x="1" y="0"/>
                  </a:moveTo>
                  <a:cubicBezTo>
                    <a:pt x="149" y="1138"/>
                    <a:pt x="341" y="2460"/>
                    <a:pt x="559" y="3829"/>
                  </a:cubicBezTo>
                  <a:lnTo>
                    <a:pt x="19984" y="3829"/>
                  </a:lnTo>
                  <a:cubicBezTo>
                    <a:pt x="20204" y="2460"/>
                    <a:pt x="20394" y="1136"/>
                    <a:pt x="20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7" name="Google Shape;1192;p44">
              <a:extLst>
                <a:ext uri="{FF2B5EF4-FFF2-40B4-BE49-F238E27FC236}">
                  <a16:creationId xmlns:a16="http://schemas.microsoft.com/office/drawing/2014/main" id="{F91F33F0-F4E0-8A6D-1131-B50182A1EEC3}"/>
                </a:ext>
              </a:extLst>
            </p:cNvPr>
            <p:cNvSpPr/>
            <p:nvPr/>
          </p:nvSpPr>
          <p:spPr>
            <a:xfrm>
              <a:off x="12948000" y="2430500"/>
              <a:ext cx="470375" cy="59150"/>
            </a:xfrm>
            <a:custGeom>
              <a:avLst/>
              <a:gdLst/>
              <a:ahLst/>
              <a:cxnLst/>
              <a:rect l="l" t="t" r="r" b="b"/>
              <a:pathLst>
                <a:path w="18815" h="2366" extrusionOk="0">
                  <a:moveTo>
                    <a:pt x="1" y="1"/>
                  </a:moveTo>
                  <a:cubicBezTo>
                    <a:pt x="138" y="802"/>
                    <a:pt x="282" y="1601"/>
                    <a:pt x="431" y="2366"/>
                  </a:cubicBezTo>
                  <a:lnTo>
                    <a:pt x="18384" y="2366"/>
                  </a:lnTo>
                  <a:cubicBezTo>
                    <a:pt x="18534" y="1601"/>
                    <a:pt x="18678" y="802"/>
                    <a:pt x="18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8" name="Google Shape;1193;p44">
              <a:extLst>
                <a:ext uri="{FF2B5EF4-FFF2-40B4-BE49-F238E27FC236}">
                  <a16:creationId xmlns:a16="http://schemas.microsoft.com/office/drawing/2014/main" id="{522600B2-9479-CF09-BC79-51CFB64A42FB}"/>
                </a:ext>
              </a:extLst>
            </p:cNvPr>
            <p:cNvSpPr/>
            <p:nvPr/>
          </p:nvSpPr>
          <p:spPr>
            <a:xfrm>
              <a:off x="11540450" y="1460575"/>
              <a:ext cx="448425" cy="46800"/>
            </a:xfrm>
            <a:custGeom>
              <a:avLst/>
              <a:gdLst/>
              <a:ahLst/>
              <a:cxnLst/>
              <a:rect l="l" t="t" r="r" b="b"/>
              <a:pathLst>
                <a:path w="17937" h="1872" extrusionOk="0">
                  <a:moveTo>
                    <a:pt x="17190" y="0"/>
                  </a:moveTo>
                  <a:cubicBezTo>
                    <a:pt x="17184" y="0"/>
                    <a:pt x="17179" y="1"/>
                    <a:pt x="17174" y="1"/>
                  </a:cubicBezTo>
                  <a:lnTo>
                    <a:pt x="730" y="380"/>
                  </a:lnTo>
                  <a:cubicBezTo>
                    <a:pt x="324" y="390"/>
                    <a:pt x="1" y="721"/>
                    <a:pt x="2" y="1125"/>
                  </a:cubicBezTo>
                  <a:cubicBezTo>
                    <a:pt x="2" y="1537"/>
                    <a:pt x="335" y="1871"/>
                    <a:pt x="747" y="1871"/>
                  </a:cubicBezTo>
                  <a:lnTo>
                    <a:pt x="17191" y="1871"/>
                  </a:lnTo>
                  <a:cubicBezTo>
                    <a:pt x="17603" y="1871"/>
                    <a:pt x="17936" y="1537"/>
                    <a:pt x="17936" y="1125"/>
                  </a:cubicBezTo>
                  <a:lnTo>
                    <a:pt x="17936" y="747"/>
                  </a:lnTo>
                  <a:cubicBezTo>
                    <a:pt x="17936" y="333"/>
                    <a:pt x="17600" y="0"/>
                    <a:pt x="17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99" name="Google Shape;1194;p44">
              <a:extLst>
                <a:ext uri="{FF2B5EF4-FFF2-40B4-BE49-F238E27FC236}">
                  <a16:creationId xmlns:a16="http://schemas.microsoft.com/office/drawing/2014/main" id="{48426679-D5B3-D308-FFE6-64D5EFFB87B0}"/>
                </a:ext>
              </a:extLst>
            </p:cNvPr>
            <p:cNvSpPr/>
            <p:nvPr/>
          </p:nvSpPr>
          <p:spPr>
            <a:xfrm>
              <a:off x="11722200" y="837350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5425" y="1"/>
                  </a:moveTo>
                  <a:cubicBezTo>
                    <a:pt x="4560" y="2"/>
                    <a:pt x="3815" y="615"/>
                    <a:pt x="3648" y="1464"/>
                  </a:cubicBezTo>
                  <a:lnTo>
                    <a:pt x="219" y="19008"/>
                  </a:lnTo>
                  <a:cubicBezTo>
                    <a:pt x="1" y="20125"/>
                    <a:pt x="861" y="21167"/>
                    <a:pt x="2001" y="21167"/>
                  </a:cubicBezTo>
                  <a:lnTo>
                    <a:pt x="27915" y="21167"/>
                  </a:lnTo>
                  <a:cubicBezTo>
                    <a:pt x="27916" y="21167"/>
                    <a:pt x="27917" y="21167"/>
                    <a:pt x="27918" y="21167"/>
                  </a:cubicBezTo>
                  <a:cubicBezTo>
                    <a:pt x="28784" y="21167"/>
                    <a:pt x="29528" y="20553"/>
                    <a:pt x="29692" y="19703"/>
                  </a:cubicBezTo>
                  <a:lnTo>
                    <a:pt x="33121" y="2164"/>
                  </a:lnTo>
                  <a:cubicBezTo>
                    <a:pt x="33339" y="1042"/>
                    <a:pt x="32484" y="1"/>
                    <a:pt x="31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0" name="Google Shape;1195;p44">
              <a:extLst>
                <a:ext uri="{FF2B5EF4-FFF2-40B4-BE49-F238E27FC236}">
                  <a16:creationId xmlns:a16="http://schemas.microsoft.com/office/drawing/2014/main" id="{ED5AD801-B3E3-2AF6-A73A-3D143196CF4A}"/>
                </a:ext>
              </a:extLst>
            </p:cNvPr>
            <p:cNvSpPr/>
            <p:nvPr/>
          </p:nvSpPr>
          <p:spPr>
            <a:xfrm>
              <a:off x="11760025" y="837350"/>
              <a:ext cx="795675" cy="529175"/>
            </a:xfrm>
            <a:custGeom>
              <a:avLst/>
              <a:gdLst/>
              <a:ahLst/>
              <a:cxnLst/>
              <a:rect l="l" t="t" r="r" b="b"/>
              <a:pathLst>
                <a:path w="31827" h="21167" extrusionOk="0">
                  <a:moveTo>
                    <a:pt x="5425" y="1"/>
                  </a:moveTo>
                  <a:cubicBezTo>
                    <a:pt x="4559" y="1"/>
                    <a:pt x="3815" y="615"/>
                    <a:pt x="3647" y="1464"/>
                  </a:cubicBezTo>
                  <a:lnTo>
                    <a:pt x="220" y="19008"/>
                  </a:lnTo>
                  <a:cubicBezTo>
                    <a:pt x="1" y="20125"/>
                    <a:pt x="860" y="21167"/>
                    <a:pt x="1998" y="21167"/>
                  </a:cubicBezTo>
                  <a:lnTo>
                    <a:pt x="26402" y="21167"/>
                  </a:lnTo>
                  <a:cubicBezTo>
                    <a:pt x="26403" y="21167"/>
                    <a:pt x="26404" y="21167"/>
                    <a:pt x="26405" y="21167"/>
                  </a:cubicBezTo>
                  <a:cubicBezTo>
                    <a:pt x="27271" y="21167"/>
                    <a:pt x="28015" y="20553"/>
                    <a:pt x="28179" y="19703"/>
                  </a:cubicBezTo>
                  <a:lnTo>
                    <a:pt x="31608" y="2164"/>
                  </a:lnTo>
                  <a:cubicBezTo>
                    <a:pt x="31826" y="1042"/>
                    <a:pt x="30971" y="1"/>
                    <a:pt x="298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1" name="Google Shape;1196;p44">
              <a:extLst>
                <a:ext uri="{FF2B5EF4-FFF2-40B4-BE49-F238E27FC236}">
                  <a16:creationId xmlns:a16="http://schemas.microsoft.com/office/drawing/2014/main" id="{F9E558A7-7B80-4075-F43D-D245D3F6285D}"/>
                </a:ext>
              </a:extLst>
            </p:cNvPr>
            <p:cNvSpPr/>
            <p:nvPr/>
          </p:nvSpPr>
          <p:spPr>
            <a:xfrm>
              <a:off x="12034300" y="1129900"/>
              <a:ext cx="324800" cy="377425"/>
            </a:xfrm>
            <a:custGeom>
              <a:avLst/>
              <a:gdLst/>
              <a:ahLst/>
              <a:cxnLst/>
              <a:rect l="l" t="t" r="r" b="b"/>
              <a:pathLst>
                <a:path w="12992" h="15097" extrusionOk="0">
                  <a:moveTo>
                    <a:pt x="8337" y="1"/>
                  </a:moveTo>
                  <a:cubicBezTo>
                    <a:pt x="8336" y="1"/>
                    <a:pt x="8335" y="1"/>
                    <a:pt x="8334" y="1"/>
                  </a:cubicBezTo>
                  <a:lnTo>
                    <a:pt x="1042" y="1"/>
                  </a:lnTo>
                  <a:cubicBezTo>
                    <a:pt x="438" y="1"/>
                    <a:pt x="0" y="576"/>
                    <a:pt x="162" y="1154"/>
                  </a:cubicBezTo>
                  <a:lnTo>
                    <a:pt x="3564" y="13580"/>
                  </a:lnTo>
                  <a:lnTo>
                    <a:pt x="3979" y="15097"/>
                  </a:lnTo>
                  <a:lnTo>
                    <a:pt x="11983" y="15097"/>
                  </a:lnTo>
                  <a:cubicBezTo>
                    <a:pt x="12568" y="15097"/>
                    <a:pt x="12991" y="14540"/>
                    <a:pt x="12837" y="13977"/>
                  </a:cubicBezTo>
                  <a:lnTo>
                    <a:pt x="9188" y="653"/>
                  </a:lnTo>
                  <a:cubicBezTo>
                    <a:pt x="9083" y="268"/>
                    <a:pt x="8734" y="1"/>
                    <a:pt x="8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2" name="Google Shape;1197;p44">
              <a:extLst>
                <a:ext uri="{FF2B5EF4-FFF2-40B4-BE49-F238E27FC236}">
                  <a16:creationId xmlns:a16="http://schemas.microsoft.com/office/drawing/2014/main" id="{CFCED244-08AC-DC06-99D0-18C36E13248C}"/>
                </a:ext>
              </a:extLst>
            </p:cNvPr>
            <p:cNvSpPr/>
            <p:nvPr/>
          </p:nvSpPr>
          <p:spPr>
            <a:xfrm>
              <a:off x="12076050" y="1129900"/>
              <a:ext cx="283075" cy="377425"/>
            </a:xfrm>
            <a:custGeom>
              <a:avLst/>
              <a:gdLst/>
              <a:ahLst/>
              <a:cxnLst/>
              <a:rect l="l" t="t" r="r" b="b"/>
              <a:pathLst>
                <a:path w="11323" h="15097" extrusionOk="0">
                  <a:moveTo>
                    <a:pt x="6667" y="1"/>
                  </a:moveTo>
                  <a:cubicBezTo>
                    <a:pt x="6666" y="1"/>
                    <a:pt x="6665" y="1"/>
                    <a:pt x="6664" y="1"/>
                  </a:cubicBezTo>
                  <a:lnTo>
                    <a:pt x="1154" y="1"/>
                  </a:lnTo>
                  <a:cubicBezTo>
                    <a:pt x="489" y="1"/>
                    <a:pt x="0" y="637"/>
                    <a:pt x="179" y="1282"/>
                  </a:cubicBezTo>
                  <a:lnTo>
                    <a:pt x="3759" y="14352"/>
                  </a:lnTo>
                  <a:cubicBezTo>
                    <a:pt x="3878" y="14792"/>
                    <a:pt x="4276" y="15097"/>
                    <a:pt x="4732" y="15097"/>
                  </a:cubicBezTo>
                  <a:cubicBezTo>
                    <a:pt x="4733" y="15097"/>
                    <a:pt x="4734" y="15097"/>
                    <a:pt x="4735" y="15097"/>
                  </a:cubicBezTo>
                  <a:lnTo>
                    <a:pt x="10313" y="15097"/>
                  </a:lnTo>
                  <a:cubicBezTo>
                    <a:pt x="10898" y="15097"/>
                    <a:pt x="11323" y="14540"/>
                    <a:pt x="11169" y="13977"/>
                  </a:cubicBezTo>
                  <a:lnTo>
                    <a:pt x="7518" y="653"/>
                  </a:lnTo>
                  <a:cubicBezTo>
                    <a:pt x="7413" y="268"/>
                    <a:pt x="7064" y="1"/>
                    <a:pt x="6667" y="1"/>
                  </a:cubicBezTo>
                  <a:close/>
                </a:path>
              </a:pathLst>
            </a:custGeom>
            <a:solidFill>
              <a:srgbClr val="4B5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3" name="Google Shape;1198;p44">
              <a:extLst>
                <a:ext uri="{FF2B5EF4-FFF2-40B4-BE49-F238E27FC236}">
                  <a16:creationId xmlns:a16="http://schemas.microsoft.com/office/drawing/2014/main" id="{4DA841E8-013B-C6F5-3E23-03CBCE4980CE}"/>
                </a:ext>
              </a:extLst>
            </p:cNvPr>
            <p:cNvSpPr/>
            <p:nvPr/>
          </p:nvSpPr>
          <p:spPr>
            <a:xfrm>
              <a:off x="12076050" y="1129900"/>
              <a:ext cx="283075" cy="377425"/>
            </a:xfrm>
            <a:custGeom>
              <a:avLst/>
              <a:gdLst/>
              <a:ahLst/>
              <a:cxnLst/>
              <a:rect l="l" t="t" r="r" b="b"/>
              <a:pathLst>
                <a:path w="11323" h="15097" extrusionOk="0">
                  <a:moveTo>
                    <a:pt x="6667" y="1"/>
                  </a:moveTo>
                  <a:cubicBezTo>
                    <a:pt x="6666" y="1"/>
                    <a:pt x="6665" y="1"/>
                    <a:pt x="6664" y="1"/>
                  </a:cubicBezTo>
                  <a:lnTo>
                    <a:pt x="1154" y="1"/>
                  </a:lnTo>
                  <a:cubicBezTo>
                    <a:pt x="489" y="1"/>
                    <a:pt x="0" y="637"/>
                    <a:pt x="179" y="1282"/>
                  </a:cubicBezTo>
                  <a:lnTo>
                    <a:pt x="3759" y="14352"/>
                  </a:lnTo>
                  <a:cubicBezTo>
                    <a:pt x="3878" y="14792"/>
                    <a:pt x="4276" y="15097"/>
                    <a:pt x="4732" y="15097"/>
                  </a:cubicBezTo>
                  <a:cubicBezTo>
                    <a:pt x="4733" y="15097"/>
                    <a:pt x="4734" y="15097"/>
                    <a:pt x="4735" y="15097"/>
                  </a:cubicBezTo>
                  <a:lnTo>
                    <a:pt x="10313" y="15097"/>
                  </a:lnTo>
                  <a:cubicBezTo>
                    <a:pt x="10898" y="15097"/>
                    <a:pt x="11323" y="14540"/>
                    <a:pt x="11169" y="13977"/>
                  </a:cubicBezTo>
                  <a:lnTo>
                    <a:pt x="7518" y="653"/>
                  </a:lnTo>
                  <a:cubicBezTo>
                    <a:pt x="7413" y="268"/>
                    <a:pt x="7064" y="1"/>
                    <a:pt x="6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4" name="Google Shape;1199;p44">
              <a:extLst>
                <a:ext uri="{FF2B5EF4-FFF2-40B4-BE49-F238E27FC236}">
                  <a16:creationId xmlns:a16="http://schemas.microsoft.com/office/drawing/2014/main" id="{5B909C32-F209-7372-D04D-EB5C19A03BFD}"/>
                </a:ext>
              </a:extLst>
            </p:cNvPr>
            <p:cNvSpPr/>
            <p:nvPr/>
          </p:nvSpPr>
          <p:spPr>
            <a:xfrm>
              <a:off x="11816875" y="1469350"/>
              <a:ext cx="356325" cy="38025"/>
            </a:xfrm>
            <a:custGeom>
              <a:avLst/>
              <a:gdLst/>
              <a:ahLst/>
              <a:cxnLst/>
              <a:rect l="l" t="t" r="r" b="b"/>
              <a:pathLst>
                <a:path w="14253" h="1521" extrusionOk="0">
                  <a:moveTo>
                    <a:pt x="760" y="0"/>
                  </a:moveTo>
                  <a:cubicBezTo>
                    <a:pt x="341" y="0"/>
                    <a:pt x="0" y="341"/>
                    <a:pt x="0" y="760"/>
                  </a:cubicBezTo>
                  <a:cubicBezTo>
                    <a:pt x="0" y="1180"/>
                    <a:pt x="341" y="1520"/>
                    <a:pt x="760" y="1520"/>
                  </a:cubicBezTo>
                  <a:lnTo>
                    <a:pt x="14252" y="1520"/>
                  </a:lnTo>
                  <a:lnTo>
                    <a:pt x="13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5" name="Google Shape;1200;p44">
              <a:extLst>
                <a:ext uri="{FF2B5EF4-FFF2-40B4-BE49-F238E27FC236}">
                  <a16:creationId xmlns:a16="http://schemas.microsoft.com/office/drawing/2014/main" id="{FA15287F-78B2-9428-5D69-37931A5A82A2}"/>
                </a:ext>
              </a:extLst>
            </p:cNvPr>
            <p:cNvSpPr/>
            <p:nvPr/>
          </p:nvSpPr>
          <p:spPr>
            <a:xfrm>
              <a:off x="12048850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1108" y="0"/>
                  </a:moveTo>
                  <a:cubicBezTo>
                    <a:pt x="970" y="0"/>
                    <a:pt x="846" y="98"/>
                    <a:pt x="821" y="238"/>
                  </a:cubicBezTo>
                  <a:lnTo>
                    <a:pt x="31" y="4362"/>
                  </a:lnTo>
                  <a:cubicBezTo>
                    <a:pt x="0" y="4521"/>
                    <a:pt x="105" y="4675"/>
                    <a:pt x="265" y="4705"/>
                  </a:cubicBezTo>
                  <a:cubicBezTo>
                    <a:pt x="283" y="4709"/>
                    <a:pt x="302" y="4711"/>
                    <a:pt x="320" y="4711"/>
                  </a:cubicBezTo>
                  <a:cubicBezTo>
                    <a:pt x="458" y="4711"/>
                    <a:pt x="581" y="4613"/>
                    <a:pt x="608" y="4473"/>
                  </a:cubicBezTo>
                  <a:lnTo>
                    <a:pt x="1397" y="349"/>
                  </a:lnTo>
                  <a:cubicBezTo>
                    <a:pt x="1427" y="190"/>
                    <a:pt x="1322" y="36"/>
                    <a:pt x="1164" y="5"/>
                  </a:cubicBezTo>
                  <a:cubicBezTo>
                    <a:pt x="1145" y="2"/>
                    <a:pt x="1127" y="0"/>
                    <a:pt x="1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6" name="Google Shape;1201;p44">
              <a:extLst>
                <a:ext uri="{FF2B5EF4-FFF2-40B4-BE49-F238E27FC236}">
                  <a16:creationId xmlns:a16="http://schemas.microsoft.com/office/drawing/2014/main" id="{2634C3B1-EBA3-E959-207D-BD23407549FA}"/>
                </a:ext>
              </a:extLst>
            </p:cNvPr>
            <p:cNvSpPr/>
            <p:nvPr/>
          </p:nvSpPr>
          <p:spPr>
            <a:xfrm>
              <a:off x="12083100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1108" y="0"/>
                  </a:moveTo>
                  <a:cubicBezTo>
                    <a:pt x="970" y="0"/>
                    <a:pt x="846" y="98"/>
                    <a:pt x="819" y="238"/>
                  </a:cubicBezTo>
                  <a:lnTo>
                    <a:pt x="31" y="4362"/>
                  </a:lnTo>
                  <a:cubicBezTo>
                    <a:pt x="0" y="4521"/>
                    <a:pt x="105" y="4675"/>
                    <a:pt x="264" y="4705"/>
                  </a:cubicBezTo>
                  <a:cubicBezTo>
                    <a:pt x="282" y="4709"/>
                    <a:pt x="301" y="4711"/>
                    <a:pt x="319" y="4711"/>
                  </a:cubicBezTo>
                  <a:cubicBezTo>
                    <a:pt x="458" y="4711"/>
                    <a:pt x="581" y="4613"/>
                    <a:pt x="608" y="4473"/>
                  </a:cubicBezTo>
                  <a:lnTo>
                    <a:pt x="1397" y="349"/>
                  </a:lnTo>
                  <a:cubicBezTo>
                    <a:pt x="1427" y="190"/>
                    <a:pt x="1323" y="36"/>
                    <a:pt x="1164" y="5"/>
                  </a:cubicBezTo>
                  <a:cubicBezTo>
                    <a:pt x="1145" y="2"/>
                    <a:pt x="1127" y="0"/>
                    <a:pt x="1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7" name="Google Shape;1202;p44">
              <a:extLst>
                <a:ext uri="{FF2B5EF4-FFF2-40B4-BE49-F238E27FC236}">
                  <a16:creationId xmlns:a16="http://schemas.microsoft.com/office/drawing/2014/main" id="{2E553C59-AE91-F6CF-7C91-6D4EDAAB1DDA}"/>
                </a:ext>
              </a:extLst>
            </p:cNvPr>
            <p:cNvSpPr/>
            <p:nvPr/>
          </p:nvSpPr>
          <p:spPr>
            <a:xfrm>
              <a:off x="12117325" y="970000"/>
              <a:ext cx="35725" cy="117775"/>
            </a:xfrm>
            <a:custGeom>
              <a:avLst/>
              <a:gdLst/>
              <a:ahLst/>
              <a:cxnLst/>
              <a:rect l="l" t="t" r="r" b="b"/>
              <a:pathLst>
                <a:path w="1429" h="4711" extrusionOk="0">
                  <a:moveTo>
                    <a:pt x="1108" y="0"/>
                  </a:moveTo>
                  <a:cubicBezTo>
                    <a:pt x="970" y="0"/>
                    <a:pt x="846" y="98"/>
                    <a:pt x="821" y="238"/>
                  </a:cubicBezTo>
                  <a:lnTo>
                    <a:pt x="31" y="4362"/>
                  </a:lnTo>
                  <a:cubicBezTo>
                    <a:pt x="0" y="4521"/>
                    <a:pt x="105" y="4675"/>
                    <a:pt x="265" y="4705"/>
                  </a:cubicBezTo>
                  <a:cubicBezTo>
                    <a:pt x="284" y="4709"/>
                    <a:pt x="302" y="4711"/>
                    <a:pt x="321" y="4711"/>
                  </a:cubicBezTo>
                  <a:cubicBezTo>
                    <a:pt x="459" y="4711"/>
                    <a:pt x="581" y="4613"/>
                    <a:pt x="610" y="4473"/>
                  </a:cubicBezTo>
                  <a:lnTo>
                    <a:pt x="1398" y="349"/>
                  </a:lnTo>
                  <a:cubicBezTo>
                    <a:pt x="1429" y="189"/>
                    <a:pt x="1324" y="36"/>
                    <a:pt x="1164" y="5"/>
                  </a:cubicBezTo>
                  <a:cubicBezTo>
                    <a:pt x="1145" y="2"/>
                    <a:pt x="1127" y="0"/>
                    <a:pt x="1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8" name="Google Shape;1203;p44">
              <a:extLst>
                <a:ext uri="{FF2B5EF4-FFF2-40B4-BE49-F238E27FC236}">
                  <a16:creationId xmlns:a16="http://schemas.microsoft.com/office/drawing/2014/main" id="{4E7E4D2A-F365-A1E9-4E9C-85D59C6E5A8F}"/>
                </a:ext>
              </a:extLst>
            </p:cNvPr>
            <p:cNvSpPr/>
            <p:nvPr/>
          </p:nvSpPr>
          <p:spPr>
            <a:xfrm>
              <a:off x="1215157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1108" y="0"/>
                  </a:moveTo>
                  <a:cubicBezTo>
                    <a:pt x="970" y="0"/>
                    <a:pt x="846" y="98"/>
                    <a:pt x="819" y="238"/>
                  </a:cubicBezTo>
                  <a:lnTo>
                    <a:pt x="31" y="4362"/>
                  </a:lnTo>
                  <a:cubicBezTo>
                    <a:pt x="0" y="4521"/>
                    <a:pt x="105" y="4675"/>
                    <a:pt x="265" y="4705"/>
                  </a:cubicBezTo>
                  <a:cubicBezTo>
                    <a:pt x="284" y="4709"/>
                    <a:pt x="302" y="4711"/>
                    <a:pt x="320" y="4711"/>
                  </a:cubicBezTo>
                  <a:cubicBezTo>
                    <a:pt x="458" y="4711"/>
                    <a:pt x="582" y="4613"/>
                    <a:pt x="608" y="4473"/>
                  </a:cubicBezTo>
                  <a:lnTo>
                    <a:pt x="1398" y="349"/>
                  </a:lnTo>
                  <a:cubicBezTo>
                    <a:pt x="1427" y="190"/>
                    <a:pt x="1324" y="36"/>
                    <a:pt x="1164" y="5"/>
                  </a:cubicBezTo>
                  <a:cubicBezTo>
                    <a:pt x="1145" y="2"/>
                    <a:pt x="1127" y="0"/>
                    <a:pt x="1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09" name="Google Shape;1204;p44">
              <a:extLst>
                <a:ext uri="{FF2B5EF4-FFF2-40B4-BE49-F238E27FC236}">
                  <a16:creationId xmlns:a16="http://schemas.microsoft.com/office/drawing/2014/main" id="{0BF0E5AD-54A6-BC57-F354-C2CEEB54EB6D}"/>
                </a:ext>
              </a:extLst>
            </p:cNvPr>
            <p:cNvSpPr/>
            <p:nvPr/>
          </p:nvSpPr>
          <p:spPr>
            <a:xfrm>
              <a:off x="12185825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1109" y="0"/>
                  </a:moveTo>
                  <a:cubicBezTo>
                    <a:pt x="970" y="0"/>
                    <a:pt x="847" y="98"/>
                    <a:pt x="820" y="238"/>
                  </a:cubicBezTo>
                  <a:lnTo>
                    <a:pt x="31" y="4362"/>
                  </a:lnTo>
                  <a:cubicBezTo>
                    <a:pt x="1" y="4521"/>
                    <a:pt x="105" y="4675"/>
                    <a:pt x="265" y="4705"/>
                  </a:cubicBezTo>
                  <a:cubicBezTo>
                    <a:pt x="284" y="4709"/>
                    <a:pt x="302" y="4711"/>
                    <a:pt x="321" y="4711"/>
                  </a:cubicBezTo>
                  <a:cubicBezTo>
                    <a:pt x="458" y="4711"/>
                    <a:pt x="582" y="4613"/>
                    <a:pt x="609" y="4473"/>
                  </a:cubicBezTo>
                  <a:lnTo>
                    <a:pt x="1397" y="349"/>
                  </a:lnTo>
                  <a:cubicBezTo>
                    <a:pt x="1428" y="190"/>
                    <a:pt x="1323" y="36"/>
                    <a:pt x="1164" y="5"/>
                  </a:cubicBezTo>
                  <a:cubicBezTo>
                    <a:pt x="1146" y="2"/>
                    <a:pt x="1127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0" name="Google Shape;1205;p44">
              <a:extLst>
                <a:ext uri="{FF2B5EF4-FFF2-40B4-BE49-F238E27FC236}">
                  <a16:creationId xmlns:a16="http://schemas.microsoft.com/office/drawing/2014/main" id="{A7410248-24EE-189B-9A82-284DD0469CA6}"/>
                </a:ext>
              </a:extLst>
            </p:cNvPr>
            <p:cNvSpPr/>
            <p:nvPr/>
          </p:nvSpPr>
          <p:spPr>
            <a:xfrm>
              <a:off x="12220050" y="970000"/>
              <a:ext cx="35725" cy="117775"/>
            </a:xfrm>
            <a:custGeom>
              <a:avLst/>
              <a:gdLst/>
              <a:ahLst/>
              <a:cxnLst/>
              <a:rect l="l" t="t" r="r" b="b"/>
              <a:pathLst>
                <a:path w="1429" h="4711" extrusionOk="0">
                  <a:moveTo>
                    <a:pt x="1108" y="0"/>
                  </a:moveTo>
                  <a:cubicBezTo>
                    <a:pt x="970" y="0"/>
                    <a:pt x="847" y="98"/>
                    <a:pt x="821" y="238"/>
                  </a:cubicBezTo>
                  <a:lnTo>
                    <a:pt x="31" y="4362"/>
                  </a:lnTo>
                  <a:cubicBezTo>
                    <a:pt x="0" y="4521"/>
                    <a:pt x="105" y="4675"/>
                    <a:pt x="265" y="4705"/>
                  </a:cubicBezTo>
                  <a:cubicBezTo>
                    <a:pt x="284" y="4709"/>
                    <a:pt x="303" y="4711"/>
                    <a:pt x="321" y="4711"/>
                  </a:cubicBezTo>
                  <a:cubicBezTo>
                    <a:pt x="460" y="4711"/>
                    <a:pt x="583" y="4613"/>
                    <a:pt x="610" y="4473"/>
                  </a:cubicBezTo>
                  <a:lnTo>
                    <a:pt x="1398" y="349"/>
                  </a:lnTo>
                  <a:cubicBezTo>
                    <a:pt x="1429" y="189"/>
                    <a:pt x="1324" y="36"/>
                    <a:pt x="1164" y="5"/>
                  </a:cubicBezTo>
                  <a:cubicBezTo>
                    <a:pt x="1145" y="2"/>
                    <a:pt x="1127" y="0"/>
                    <a:pt x="11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1" name="Google Shape;1206;p44">
              <a:extLst>
                <a:ext uri="{FF2B5EF4-FFF2-40B4-BE49-F238E27FC236}">
                  <a16:creationId xmlns:a16="http://schemas.microsoft.com/office/drawing/2014/main" id="{92084FD9-76DA-41F8-F48C-F33B25005982}"/>
                </a:ext>
              </a:extLst>
            </p:cNvPr>
            <p:cNvSpPr/>
            <p:nvPr/>
          </p:nvSpPr>
          <p:spPr>
            <a:xfrm>
              <a:off x="12254300" y="970000"/>
              <a:ext cx="35700" cy="117775"/>
            </a:xfrm>
            <a:custGeom>
              <a:avLst/>
              <a:gdLst/>
              <a:ahLst/>
              <a:cxnLst/>
              <a:rect l="l" t="t" r="r" b="b"/>
              <a:pathLst>
                <a:path w="1428" h="4711" extrusionOk="0">
                  <a:moveTo>
                    <a:pt x="1109" y="0"/>
                  </a:moveTo>
                  <a:cubicBezTo>
                    <a:pt x="970" y="0"/>
                    <a:pt x="847" y="98"/>
                    <a:pt x="821" y="238"/>
                  </a:cubicBezTo>
                  <a:lnTo>
                    <a:pt x="31" y="4362"/>
                  </a:lnTo>
                  <a:cubicBezTo>
                    <a:pt x="1" y="4521"/>
                    <a:pt x="105" y="4675"/>
                    <a:pt x="265" y="4705"/>
                  </a:cubicBezTo>
                  <a:cubicBezTo>
                    <a:pt x="284" y="4709"/>
                    <a:pt x="303" y="4711"/>
                    <a:pt x="321" y="4711"/>
                  </a:cubicBezTo>
                  <a:cubicBezTo>
                    <a:pt x="458" y="4711"/>
                    <a:pt x="582" y="4613"/>
                    <a:pt x="609" y="4473"/>
                  </a:cubicBezTo>
                  <a:lnTo>
                    <a:pt x="1399" y="349"/>
                  </a:lnTo>
                  <a:cubicBezTo>
                    <a:pt x="1428" y="190"/>
                    <a:pt x="1324" y="36"/>
                    <a:pt x="1164" y="5"/>
                  </a:cubicBezTo>
                  <a:cubicBezTo>
                    <a:pt x="1146" y="2"/>
                    <a:pt x="1127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2" name="Google Shape;1207;p44">
              <a:extLst>
                <a:ext uri="{FF2B5EF4-FFF2-40B4-BE49-F238E27FC236}">
                  <a16:creationId xmlns:a16="http://schemas.microsoft.com/office/drawing/2014/main" id="{AD175C3B-D833-C427-D4BF-222C5C7B478A}"/>
                </a:ext>
              </a:extLst>
            </p:cNvPr>
            <p:cNvSpPr/>
            <p:nvPr/>
          </p:nvSpPr>
          <p:spPr>
            <a:xfrm>
              <a:off x="11272625" y="1424275"/>
              <a:ext cx="276300" cy="83100"/>
            </a:xfrm>
            <a:custGeom>
              <a:avLst/>
              <a:gdLst/>
              <a:ahLst/>
              <a:cxnLst/>
              <a:rect l="l" t="t" r="r" b="b"/>
              <a:pathLst>
                <a:path w="11052" h="3324" extrusionOk="0">
                  <a:moveTo>
                    <a:pt x="5192" y="0"/>
                  </a:moveTo>
                  <a:cubicBezTo>
                    <a:pt x="4819" y="0"/>
                    <a:pt x="4452" y="47"/>
                    <a:pt x="4101" y="152"/>
                  </a:cubicBezTo>
                  <a:cubicBezTo>
                    <a:pt x="1164" y="1032"/>
                    <a:pt x="1" y="3323"/>
                    <a:pt x="805" y="3323"/>
                  </a:cubicBezTo>
                  <a:lnTo>
                    <a:pt x="10235" y="3323"/>
                  </a:lnTo>
                  <a:cubicBezTo>
                    <a:pt x="11051" y="2566"/>
                    <a:pt x="7951" y="0"/>
                    <a:pt x="5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3" name="Google Shape;1208;p44">
              <a:extLst>
                <a:ext uri="{FF2B5EF4-FFF2-40B4-BE49-F238E27FC236}">
                  <a16:creationId xmlns:a16="http://schemas.microsoft.com/office/drawing/2014/main" id="{7C63162A-6C34-62C7-7A82-7C57753A4439}"/>
                </a:ext>
              </a:extLst>
            </p:cNvPr>
            <p:cNvSpPr/>
            <p:nvPr/>
          </p:nvSpPr>
          <p:spPr>
            <a:xfrm>
              <a:off x="11434450" y="1444625"/>
              <a:ext cx="41800" cy="62750"/>
            </a:xfrm>
            <a:custGeom>
              <a:avLst/>
              <a:gdLst/>
              <a:ahLst/>
              <a:cxnLst/>
              <a:rect l="l" t="t" r="r" b="b"/>
              <a:pathLst>
                <a:path w="1672" h="2510" extrusionOk="0">
                  <a:moveTo>
                    <a:pt x="1672" y="0"/>
                  </a:moveTo>
                  <a:cubicBezTo>
                    <a:pt x="1404" y="44"/>
                    <a:pt x="1138" y="151"/>
                    <a:pt x="923" y="324"/>
                  </a:cubicBezTo>
                  <a:cubicBezTo>
                    <a:pt x="702" y="493"/>
                    <a:pt x="516" y="701"/>
                    <a:pt x="373" y="940"/>
                  </a:cubicBezTo>
                  <a:cubicBezTo>
                    <a:pt x="236" y="1178"/>
                    <a:pt x="130" y="1436"/>
                    <a:pt x="75" y="1700"/>
                  </a:cubicBezTo>
                  <a:cubicBezTo>
                    <a:pt x="20" y="1965"/>
                    <a:pt x="1" y="2240"/>
                    <a:pt x="62" y="2509"/>
                  </a:cubicBezTo>
                  <a:cubicBezTo>
                    <a:pt x="309" y="2026"/>
                    <a:pt x="508" y="1587"/>
                    <a:pt x="761" y="1174"/>
                  </a:cubicBezTo>
                  <a:cubicBezTo>
                    <a:pt x="879" y="963"/>
                    <a:pt x="1023" y="774"/>
                    <a:pt x="1169" y="579"/>
                  </a:cubicBezTo>
                  <a:cubicBezTo>
                    <a:pt x="1316" y="381"/>
                    <a:pt x="1492" y="212"/>
                    <a:pt x="1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4" name="Google Shape;1209;p44">
              <a:extLst>
                <a:ext uri="{FF2B5EF4-FFF2-40B4-BE49-F238E27FC236}">
                  <a16:creationId xmlns:a16="http://schemas.microsoft.com/office/drawing/2014/main" id="{871F401C-1114-4716-D7C2-8587FCA65D48}"/>
                </a:ext>
              </a:extLst>
            </p:cNvPr>
            <p:cNvSpPr/>
            <p:nvPr/>
          </p:nvSpPr>
          <p:spPr>
            <a:xfrm>
              <a:off x="11463900" y="1452825"/>
              <a:ext cx="66075" cy="54550"/>
            </a:xfrm>
            <a:custGeom>
              <a:avLst/>
              <a:gdLst/>
              <a:ahLst/>
              <a:cxnLst/>
              <a:rect l="l" t="t" r="r" b="b"/>
              <a:pathLst>
                <a:path w="2643" h="2182" extrusionOk="0">
                  <a:moveTo>
                    <a:pt x="1" y="1"/>
                  </a:moveTo>
                  <a:lnTo>
                    <a:pt x="1" y="1"/>
                  </a:lnTo>
                  <a:cubicBezTo>
                    <a:pt x="466" y="392"/>
                    <a:pt x="946" y="695"/>
                    <a:pt x="1402" y="1025"/>
                  </a:cubicBezTo>
                  <a:cubicBezTo>
                    <a:pt x="1629" y="1180"/>
                    <a:pt x="1848" y="1351"/>
                    <a:pt x="2056" y="1533"/>
                  </a:cubicBezTo>
                  <a:cubicBezTo>
                    <a:pt x="2258" y="1716"/>
                    <a:pt x="2450" y="1905"/>
                    <a:pt x="2586" y="2181"/>
                  </a:cubicBezTo>
                  <a:cubicBezTo>
                    <a:pt x="2642" y="1871"/>
                    <a:pt x="2501" y="1549"/>
                    <a:pt x="2322" y="1298"/>
                  </a:cubicBezTo>
                  <a:cubicBezTo>
                    <a:pt x="2142" y="1042"/>
                    <a:pt x="1911" y="831"/>
                    <a:pt x="1665" y="655"/>
                  </a:cubicBezTo>
                  <a:cubicBezTo>
                    <a:pt x="1415" y="484"/>
                    <a:pt x="1151" y="335"/>
                    <a:pt x="874" y="225"/>
                  </a:cubicBezTo>
                  <a:cubicBezTo>
                    <a:pt x="596" y="113"/>
                    <a:pt x="308" y="2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934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DABC47B-E17D-D8B1-E789-D32E07CED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279793"/>
              </p:ext>
            </p:extLst>
          </p:nvPr>
        </p:nvGraphicFramePr>
        <p:xfrm>
          <a:off x="491769" y="1579199"/>
          <a:ext cx="6004560" cy="305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C4FBEAF-D2BF-D883-3A0D-72422DC86C1A}"/>
              </a:ext>
            </a:extLst>
          </p:cNvPr>
          <p:cNvSpPr/>
          <p:nvPr/>
        </p:nvSpPr>
        <p:spPr>
          <a:xfrm>
            <a:off x="6653349" y="1252932"/>
            <a:ext cx="2308263" cy="329294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b="1" u="sng">
                <a:solidFill>
                  <a:schemeClr val="tx1"/>
                </a:solidFill>
                <a:latin typeface="Open Sans" panose="020B0606030504020204" pitchFamily="34" charset="0"/>
              </a:rPr>
              <a:t>Observations:</a:t>
            </a:r>
          </a:p>
          <a:p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Ashok, Anji are top performing salesmen with their total revenue being more than ₹12M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Their expertise can be leveraged by Sudha industries to train other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>
                <a:solidFill>
                  <a:schemeClr val="tx1"/>
                </a:solidFill>
                <a:latin typeface="Open Sans" panose="020B0606030504020204" pitchFamily="34" charset="0"/>
              </a:rPr>
              <a:t>They can be incentivized to train more employees and have a more control in onboarding new employees</a:t>
            </a:r>
          </a:p>
          <a:p>
            <a:endParaRPr lang="en-IN" sz="120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D438A7-49E5-41BC-A4AF-B31E3A2223A7}"/>
              </a:ext>
            </a:extLst>
          </p:cNvPr>
          <p:cNvSpPr txBox="1">
            <a:spLocks/>
          </p:cNvSpPr>
          <p:nvPr/>
        </p:nvSpPr>
        <p:spPr>
          <a:xfrm>
            <a:off x="596678" y="397363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Revenue by Salesmen</a:t>
            </a:r>
            <a:br>
              <a:rPr lang="en-IN" dirty="0"/>
            </a:br>
            <a:r>
              <a:rPr lang="en-IN" sz="1400" dirty="0"/>
              <a:t>Top 5 Salesmen Bring In ₹25m+ In Revenue</a:t>
            </a:r>
          </a:p>
        </p:txBody>
      </p:sp>
      <p:grpSp>
        <p:nvGrpSpPr>
          <p:cNvPr id="15" name="Google Shape;10828;p84">
            <a:extLst>
              <a:ext uri="{FF2B5EF4-FFF2-40B4-BE49-F238E27FC236}">
                <a16:creationId xmlns:a16="http://schemas.microsoft.com/office/drawing/2014/main" id="{0DA185EC-AE91-EC1C-47CB-3F54D621C223}"/>
              </a:ext>
            </a:extLst>
          </p:cNvPr>
          <p:cNvGrpSpPr/>
          <p:nvPr/>
        </p:nvGrpSpPr>
        <p:grpSpPr>
          <a:xfrm>
            <a:off x="107776" y="508690"/>
            <a:ext cx="523460" cy="572702"/>
            <a:chOff x="7117003" y="1518000"/>
            <a:chExt cx="333002" cy="344085"/>
          </a:xfrm>
        </p:grpSpPr>
        <p:sp>
          <p:nvSpPr>
            <p:cNvPr id="16" name="Google Shape;10829;p84">
              <a:extLst>
                <a:ext uri="{FF2B5EF4-FFF2-40B4-BE49-F238E27FC236}">
                  <a16:creationId xmlns:a16="http://schemas.microsoft.com/office/drawing/2014/main" id="{540F6F37-5665-71B9-E71D-02AA31D065B1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10830;p84">
              <a:extLst>
                <a:ext uri="{FF2B5EF4-FFF2-40B4-BE49-F238E27FC236}">
                  <a16:creationId xmlns:a16="http://schemas.microsoft.com/office/drawing/2014/main" id="{00ADB989-38DE-56D7-9DE9-2AFEEB99C1CC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0831;p84">
              <a:extLst>
                <a:ext uri="{FF2B5EF4-FFF2-40B4-BE49-F238E27FC236}">
                  <a16:creationId xmlns:a16="http://schemas.microsoft.com/office/drawing/2014/main" id="{BEE7ABF3-C928-AD35-46A3-249FD1BB08D3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0832;p84">
              <a:extLst>
                <a:ext uri="{FF2B5EF4-FFF2-40B4-BE49-F238E27FC236}">
                  <a16:creationId xmlns:a16="http://schemas.microsoft.com/office/drawing/2014/main" id="{E3CE12B2-0F6A-DAF5-D98B-3ED556929592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0833;p84">
              <a:extLst>
                <a:ext uri="{FF2B5EF4-FFF2-40B4-BE49-F238E27FC236}">
                  <a16:creationId xmlns:a16="http://schemas.microsoft.com/office/drawing/2014/main" id="{2C5480A0-0A1E-AD00-069E-7FBA737614ED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10834;p84">
              <a:extLst>
                <a:ext uri="{FF2B5EF4-FFF2-40B4-BE49-F238E27FC236}">
                  <a16:creationId xmlns:a16="http://schemas.microsoft.com/office/drawing/2014/main" id="{05168E92-3D29-2D04-716D-13B77DC7B247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10835;p84">
              <a:extLst>
                <a:ext uri="{FF2B5EF4-FFF2-40B4-BE49-F238E27FC236}">
                  <a16:creationId xmlns:a16="http://schemas.microsoft.com/office/drawing/2014/main" id="{D250CDCC-FA02-95AC-1C27-607726684C10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rgbClr val="F3F6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10836;p84">
              <a:extLst>
                <a:ext uri="{FF2B5EF4-FFF2-40B4-BE49-F238E27FC236}">
                  <a16:creationId xmlns:a16="http://schemas.microsoft.com/office/drawing/2014/main" id="{3C5C1657-5F07-78B3-D45C-1E77D978D8E0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10837;p84">
              <a:extLst>
                <a:ext uri="{FF2B5EF4-FFF2-40B4-BE49-F238E27FC236}">
                  <a16:creationId xmlns:a16="http://schemas.microsoft.com/office/drawing/2014/main" id="{4ED46C7D-FA26-C4CF-0DD0-DB0E84BAD3C7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10838;p84">
              <a:extLst>
                <a:ext uri="{FF2B5EF4-FFF2-40B4-BE49-F238E27FC236}">
                  <a16:creationId xmlns:a16="http://schemas.microsoft.com/office/drawing/2014/main" id="{C77E8E33-2D53-4AF7-A76F-686C75204366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10839;p84">
              <a:extLst>
                <a:ext uri="{FF2B5EF4-FFF2-40B4-BE49-F238E27FC236}">
                  <a16:creationId xmlns:a16="http://schemas.microsoft.com/office/drawing/2014/main" id="{2C5C5E1C-9738-61B1-432A-DC66BE43DCE6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10840;p84">
              <a:extLst>
                <a:ext uri="{FF2B5EF4-FFF2-40B4-BE49-F238E27FC236}">
                  <a16:creationId xmlns:a16="http://schemas.microsoft.com/office/drawing/2014/main" id="{9E2138BD-FE31-7A81-A38C-95A4234CD1E5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10841;p84">
              <a:extLst>
                <a:ext uri="{FF2B5EF4-FFF2-40B4-BE49-F238E27FC236}">
                  <a16:creationId xmlns:a16="http://schemas.microsoft.com/office/drawing/2014/main" id="{7FAC99AF-4577-D8EE-B482-FE2136D5EC7D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10842;p84">
              <a:extLst>
                <a:ext uri="{FF2B5EF4-FFF2-40B4-BE49-F238E27FC236}">
                  <a16:creationId xmlns:a16="http://schemas.microsoft.com/office/drawing/2014/main" id="{3AA6C5DD-F9AB-3CE3-1CE8-0016CE8C8BA1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10843;p84">
              <a:extLst>
                <a:ext uri="{FF2B5EF4-FFF2-40B4-BE49-F238E27FC236}">
                  <a16:creationId xmlns:a16="http://schemas.microsoft.com/office/drawing/2014/main" id="{B143F1CF-B789-E4E8-EEF7-A8F3FCEDC3A0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10844;p84">
              <a:extLst>
                <a:ext uri="{FF2B5EF4-FFF2-40B4-BE49-F238E27FC236}">
                  <a16:creationId xmlns:a16="http://schemas.microsoft.com/office/drawing/2014/main" id="{C547C972-6398-3305-E6F9-BA317C0C9398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10845;p84">
              <a:extLst>
                <a:ext uri="{FF2B5EF4-FFF2-40B4-BE49-F238E27FC236}">
                  <a16:creationId xmlns:a16="http://schemas.microsoft.com/office/drawing/2014/main" id="{116972D0-D2F0-1DE6-56EE-27ECEC124413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10846;p84">
              <a:extLst>
                <a:ext uri="{FF2B5EF4-FFF2-40B4-BE49-F238E27FC236}">
                  <a16:creationId xmlns:a16="http://schemas.microsoft.com/office/drawing/2014/main" id="{C9EBEB96-F718-14EC-77DD-AE1E588BB035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10847;p84">
              <a:extLst>
                <a:ext uri="{FF2B5EF4-FFF2-40B4-BE49-F238E27FC236}">
                  <a16:creationId xmlns:a16="http://schemas.microsoft.com/office/drawing/2014/main" id="{4BC4D485-7B0D-742F-9186-D8483EBF7790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Google Shape;10848;p84">
              <a:extLst>
                <a:ext uri="{FF2B5EF4-FFF2-40B4-BE49-F238E27FC236}">
                  <a16:creationId xmlns:a16="http://schemas.microsoft.com/office/drawing/2014/main" id="{2130E2C4-391E-4EC1-613B-BABBDC4A425E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Google Shape;10849;p84">
              <a:extLst>
                <a:ext uri="{FF2B5EF4-FFF2-40B4-BE49-F238E27FC236}">
                  <a16:creationId xmlns:a16="http://schemas.microsoft.com/office/drawing/2014/main" id="{9F773A74-C8C2-5DF4-268F-5C93876A5E46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Google Shape;10850;p84">
              <a:extLst>
                <a:ext uri="{FF2B5EF4-FFF2-40B4-BE49-F238E27FC236}">
                  <a16:creationId xmlns:a16="http://schemas.microsoft.com/office/drawing/2014/main" id="{0B326B6C-4B83-BBC0-8613-376D4A9D1224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Google Shape;10851;p84">
              <a:extLst>
                <a:ext uri="{FF2B5EF4-FFF2-40B4-BE49-F238E27FC236}">
                  <a16:creationId xmlns:a16="http://schemas.microsoft.com/office/drawing/2014/main" id="{1062EC01-84E7-9415-73AC-041350F9A670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10852;p84">
              <a:extLst>
                <a:ext uri="{FF2B5EF4-FFF2-40B4-BE49-F238E27FC236}">
                  <a16:creationId xmlns:a16="http://schemas.microsoft.com/office/drawing/2014/main" id="{D341484D-F53D-AD2E-2C83-FC7FEF957F4A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10853;p84">
              <a:extLst>
                <a:ext uri="{FF2B5EF4-FFF2-40B4-BE49-F238E27FC236}">
                  <a16:creationId xmlns:a16="http://schemas.microsoft.com/office/drawing/2014/main" id="{2507B16C-38F8-9636-4E6B-CF8ACAA835DE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rgbClr val="F3F6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10854;p84">
              <a:extLst>
                <a:ext uri="{FF2B5EF4-FFF2-40B4-BE49-F238E27FC236}">
                  <a16:creationId xmlns:a16="http://schemas.microsoft.com/office/drawing/2014/main" id="{1B965F12-2811-3E02-B879-06CCBF31447B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Google Shape;10855;p84">
              <a:extLst>
                <a:ext uri="{FF2B5EF4-FFF2-40B4-BE49-F238E27FC236}">
                  <a16:creationId xmlns:a16="http://schemas.microsoft.com/office/drawing/2014/main" id="{82D06EAA-1F27-6CB8-74BB-71866F0C5826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Google Shape;10856;p84">
              <a:extLst>
                <a:ext uri="{FF2B5EF4-FFF2-40B4-BE49-F238E27FC236}">
                  <a16:creationId xmlns:a16="http://schemas.microsoft.com/office/drawing/2014/main" id="{1169DF36-98A7-B5CE-7FDA-1E15DB27B874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Google Shape;10857;p84">
              <a:extLst>
                <a:ext uri="{FF2B5EF4-FFF2-40B4-BE49-F238E27FC236}">
                  <a16:creationId xmlns:a16="http://schemas.microsoft.com/office/drawing/2014/main" id="{BE54F8F5-5762-617E-648D-AD8075B92AA9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Google Shape;10858;p84">
              <a:extLst>
                <a:ext uri="{FF2B5EF4-FFF2-40B4-BE49-F238E27FC236}">
                  <a16:creationId xmlns:a16="http://schemas.microsoft.com/office/drawing/2014/main" id="{8C8A622F-2673-A84A-7837-F1C393ABA392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Google Shape;10859;p84">
              <a:extLst>
                <a:ext uri="{FF2B5EF4-FFF2-40B4-BE49-F238E27FC236}">
                  <a16:creationId xmlns:a16="http://schemas.microsoft.com/office/drawing/2014/main" id="{32C3B119-9E80-C3D1-624F-47F93EAAB498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Google Shape;10860;p84">
              <a:extLst>
                <a:ext uri="{FF2B5EF4-FFF2-40B4-BE49-F238E27FC236}">
                  <a16:creationId xmlns:a16="http://schemas.microsoft.com/office/drawing/2014/main" id="{E0345499-E27E-5B50-3D66-5E73FEF2569E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Google Shape;10861;p84">
              <a:extLst>
                <a:ext uri="{FF2B5EF4-FFF2-40B4-BE49-F238E27FC236}">
                  <a16:creationId xmlns:a16="http://schemas.microsoft.com/office/drawing/2014/main" id="{F37BAF57-2DD8-B2A5-2860-3CE88B5983B0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Google Shape;10862;p84">
              <a:extLst>
                <a:ext uri="{FF2B5EF4-FFF2-40B4-BE49-F238E27FC236}">
                  <a16:creationId xmlns:a16="http://schemas.microsoft.com/office/drawing/2014/main" id="{85B5BDE9-E62C-8624-51E4-BF182B677219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Google Shape;10863;p84">
              <a:extLst>
                <a:ext uri="{FF2B5EF4-FFF2-40B4-BE49-F238E27FC236}">
                  <a16:creationId xmlns:a16="http://schemas.microsoft.com/office/drawing/2014/main" id="{9871AF1F-2283-E3AE-4D58-FE8559A9F728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Google Shape;10864;p84">
              <a:extLst>
                <a:ext uri="{FF2B5EF4-FFF2-40B4-BE49-F238E27FC236}">
                  <a16:creationId xmlns:a16="http://schemas.microsoft.com/office/drawing/2014/main" id="{0404DB7A-F7D1-3AF9-4D88-9C8729F5D6CF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Google Shape;10865;p84">
              <a:extLst>
                <a:ext uri="{FF2B5EF4-FFF2-40B4-BE49-F238E27FC236}">
                  <a16:creationId xmlns:a16="http://schemas.microsoft.com/office/drawing/2014/main" id="{57F1DF00-959A-E653-0E7C-DE9C0E52097D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Google Shape;10866;p84">
              <a:extLst>
                <a:ext uri="{FF2B5EF4-FFF2-40B4-BE49-F238E27FC236}">
                  <a16:creationId xmlns:a16="http://schemas.microsoft.com/office/drawing/2014/main" id="{00D6F4C6-3DA8-F91A-13D8-5A6C024B48E7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482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063C135C-6313-3DBD-662D-BA1FA276975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33895448"/>
                  </p:ext>
                </p:extLst>
              </p:nvPr>
            </p:nvGraphicFramePr>
            <p:xfrm>
              <a:off x="198304" y="1082040"/>
              <a:ext cx="8487963" cy="29794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063C135C-6313-3DBD-662D-BA1FA27697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304" y="1082040"/>
                <a:ext cx="8487963" cy="29794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22D5A92-3057-6374-5AD3-177975FACBF1}"/>
              </a:ext>
            </a:extLst>
          </p:cNvPr>
          <p:cNvSpPr/>
          <p:nvPr/>
        </p:nvSpPr>
        <p:spPr>
          <a:xfrm>
            <a:off x="273948" y="4236999"/>
            <a:ext cx="8487963" cy="639801"/>
          </a:xfrm>
          <a:prstGeom prst="rect">
            <a:avLst/>
          </a:prstGeom>
          <a:noFill/>
          <a:ln>
            <a:solidFill>
              <a:srgbClr val="5FA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5FA4AB"/>
                </a:solidFill>
                <a:latin typeface="Open Sans" panose="020B0606030504020204" pitchFamily="34" charset="0"/>
              </a:rPr>
              <a:t>Anji and Ashok’s expertise in selling Chains could be leveraged by Sudha Industries to re-focus on other product categories like bangles, studs, etc.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542D13A-FA96-BCF1-3AE1-59F606A002A2}"/>
              </a:ext>
            </a:extLst>
          </p:cNvPr>
          <p:cNvSpPr txBox="1">
            <a:spLocks/>
          </p:cNvSpPr>
          <p:nvPr/>
        </p:nvSpPr>
        <p:spPr>
          <a:xfrm>
            <a:off x="596678" y="397363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Top Product sold by Salesmen</a:t>
            </a:r>
            <a:br>
              <a:rPr lang="en-IN" dirty="0"/>
            </a:br>
            <a:r>
              <a:rPr lang="en-IN" sz="1400" dirty="0"/>
              <a:t>With Chains In High Demand, ~15 Salesmen Are Selling Chains Only</a:t>
            </a:r>
          </a:p>
        </p:txBody>
      </p:sp>
      <p:grpSp>
        <p:nvGrpSpPr>
          <p:cNvPr id="16" name="Google Shape;11788;p84">
            <a:extLst>
              <a:ext uri="{FF2B5EF4-FFF2-40B4-BE49-F238E27FC236}">
                <a16:creationId xmlns:a16="http://schemas.microsoft.com/office/drawing/2014/main" id="{D4971C7E-81F8-D5FC-0BB6-A80FD4AABDCB}"/>
              </a:ext>
            </a:extLst>
          </p:cNvPr>
          <p:cNvGrpSpPr/>
          <p:nvPr/>
        </p:nvGrpSpPr>
        <p:grpSpPr>
          <a:xfrm>
            <a:off x="198396" y="570495"/>
            <a:ext cx="398377" cy="511523"/>
            <a:chOff x="7133336" y="4291056"/>
            <a:chExt cx="232979" cy="343559"/>
          </a:xfrm>
        </p:grpSpPr>
        <p:sp>
          <p:nvSpPr>
            <p:cNvPr id="17" name="Google Shape;11789;p84">
              <a:extLst>
                <a:ext uri="{FF2B5EF4-FFF2-40B4-BE49-F238E27FC236}">
                  <a16:creationId xmlns:a16="http://schemas.microsoft.com/office/drawing/2014/main" id="{8ECEBA9E-C9FC-E5CF-DC3D-C6E148F3F6F6}"/>
                </a:ext>
              </a:extLst>
            </p:cNvPr>
            <p:cNvSpPr/>
            <p:nvPr/>
          </p:nvSpPr>
          <p:spPr>
            <a:xfrm>
              <a:off x="7224800" y="4396358"/>
              <a:ext cx="49789" cy="50025"/>
            </a:xfrm>
            <a:custGeom>
              <a:avLst/>
              <a:gdLst/>
              <a:ahLst/>
              <a:cxnLst/>
              <a:rect l="l" t="t" r="r" b="b"/>
              <a:pathLst>
                <a:path w="1896" h="1905" extrusionOk="0">
                  <a:moveTo>
                    <a:pt x="1" y="0"/>
                  </a:moveTo>
                  <a:lnTo>
                    <a:pt x="1" y="1905"/>
                  </a:lnTo>
                  <a:lnTo>
                    <a:pt x="1896" y="190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1790;p84">
              <a:extLst>
                <a:ext uri="{FF2B5EF4-FFF2-40B4-BE49-F238E27FC236}">
                  <a16:creationId xmlns:a16="http://schemas.microsoft.com/office/drawing/2014/main" id="{41BA2967-B16C-DB0D-EC5E-D0ED968B7BE6}"/>
                </a:ext>
              </a:extLst>
            </p:cNvPr>
            <p:cNvSpPr/>
            <p:nvPr/>
          </p:nvSpPr>
          <p:spPr>
            <a:xfrm>
              <a:off x="7224800" y="4396358"/>
              <a:ext cx="50052" cy="27652"/>
            </a:xfrm>
            <a:custGeom>
              <a:avLst/>
              <a:gdLst/>
              <a:ahLst/>
              <a:cxnLst/>
              <a:rect l="l" t="t" r="r" b="b"/>
              <a:pathLst>
                <a:path w="1906" h="1053" extrusionOk="0">
                  <a:moveTo>
                    <a:pt x="1" y="0"/>
                  </a:moveTo>
                  <a:lnTo>
                    <a:pt x="1" y="881"/>
                  </a:lnTo>
                  <a:cubicBezTo>
                    <a:pt x="307" y="995"/>
                    <a:pt x="630" y="1053"/>
                    <a:pt x="953" y="1053"/>
                  </a:cubicBezTo>
                  <a:cubicBezTo>
                    <a:pt x="1276" y="1053"/>
                    <a:pt x="1599" y="995"/>
                    <a:pt x="1905" y="881"/>
                  </a:cubicBezTo>
                  <a:lnTo>
                    <a:pt x="1905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1791;p84">
              <a:extLst>
                <a:ext uri="{FF2B5EF4-FFF2-40B4-BE49-F238E27FC236}">
                  <a16:creationId xmlns:a16="http://schemas.microsoft.com/office/drawing/2014/main" id="{6F7A2A9F-60F2-FA42-C7C0-72A746ECA050}"/>
                </a:ext>
              </a:extLst>
            </p:cNvPr>
            <p:cNvSpPr/>
            <p:nvPr/>
          </p:nvSpPr>
          <p:spPr>
            <a:xfrm>
              <a:off x="7199932" y="4291056"/>
              <a:ext cx="99788" cy="77414"/>
            </a:xfrm>
            <a:custGeom>
              <a:avLst/>
              <a:gdLst/>
              <a:ahLst/>
              <a:cxnLst/>
              <a:rect l="l" t="t" r="r" b="b"/>
              <a:pathLst>
                <a:path w="3800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3589" y="2948"/>
                  </a:lnTo>
                  <a:lnTo>
                    <a:pt x="3589" y="2843"/>
                  </a:lnTo>
                  <a:cubicBezTo>
                    <a:pt x="3589" y="2776"/>
                    <a:pt x="3599" y="2699"/>
                    <a:pt x="3618" y="2642"/>
                  </a:cubicBezTo>
                  <a:lnTo>
                    <a:pt x="3714" y="2364"/>
                  </a:lnTo>
                  <a:cubicBezTo>
                    <a:pt x="3771" y="2192"/>
                    <a:pt x="3800" y="2010"/>
                    <a:pt x="3800" y="1828"/>
                  </a:cubicBezTo>
                  <a:lnTo>
                    <a:pt x="3800" y="421"/>
                  </a:lnTo>
                  <a:cubicBezTo>
                    <a:pt x="3800" y="192"/>
                    <a:pt x="3608" y="0"/>
                    <a:pt x="336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1792;p84">
              <a:extLst>
                <a:ext uri="{FF2B5EF4-FFF2-40B4-BE49-F238E27FC236}">
                  <a16:creationId xmlns:a16="http://schemas.microsoft.com/office/drawing/2014/main" id="{A31FAA48-1DFE-6BFB-7D04-3AFC75092268}"/>
                </a:ext>
              </a:extLst>
            </p:cNvPr>
            <p:cNvSpPr/>
            <p:nvPr/>
          </p:nvSpPr>
          <p:spPr>
            <a:xfrm>
              <a:off x="7199932" y="4291056"/>
              <a:ext cx="41990" cy="77414"/>
            </a:xfrm>
            <a:custGeom>
              <a:avLst/>
              <a:gdLst/>
              <a:ahLst/>
              <a:cxnLst/>
              <a:rect l="l" t="t" r="r" b="b"/>
              <a:pathLst>
                <a:path w="1599" h="2948" extrusionOk="0">
                  <a:moveTo>
                    <a:pt x="1246" y="0"/>
                  </a:moveTo>
                  <a:cubicBezTo>
                    <a:pt x="556" y="0"/>
                    <a:pt x="0" y="571"/>
                    <a:pt x="0" y="1264"/>
                  </a:cubicBezTo>
                  <a:lnTo>
                    <a:pt x="0" y="1828"/>
                  </a:lnTo>
                  <a:cubicBezTo>
                    <a:pt x="0" y="2010"/>
                    <a:pt x="29" y="2192"/>
                    <a:pt x="86" y="2364"/>
                  </a:cubicBezTo>
                  <a:lnTo>
                    <a:pt x="173" y="2642"/>
                  </a:lnTo>
                  <a:cubicBezTo>
                    <a:pt x="192" y="2699"/>
                    <a:pt x="211" y="2776"/>
                    <a:pt x="211" y="2843"/>
                  </a:cubicBezTo>
                  <a:lnTo>
                    <a:pt x="211" y="2948"/>
                  </a:lnTo>
                  <a:lnTo>
                    <a:pt x="1474" y="2948"/>
                  </a:lnTo>
                  <a:lnTo>
                    <a:pt x="1474" y="1474"/>
                  </a:lnTo>
                  <a:cubicBezTo>
                    <a:pt x="1101" y="1474"/>
                    <a:pt x="795" y="1168"/>
                    <a:pt x="795" y="795"/>
                  </a:cubicBezTo>
                  <a:cubicBezTo>
                    <a:pt x="795" y="354"/>
                    <a:pt x="1158" y="0"/>
                    <a:pt x="1599" y="0"/>
                  </a:cubicBezTo>
                  <a:lnTo>
                    <a:pt x="1264" y="0"/>
                  </a:lnTo>
                  <a:cubicBezTo>
                    <a:pt x="1258" y="0"/>
                    <a:pt x="1252" y="0"/>
                    <a:pt x="1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Google Shape;11793;p84">
              <a:extLst>
                <a:ext uri="{FF2B5EF4-FFF2-40B4-BE49-F238E27FC236}">
                  <a16:creationId xmlns:a16="http://schemas.microsoft.com/office/drawing/2014/main" id="{C09FB956-4063-F69E-3512-666B91C18634}"/>
                </a:ext>
              </a:extLst>
            </p:cNvPr>
            <p:cNvSpPr/>
            <p:nvPr/>
          </p:nvSpPr>
          <p:spPr>
            <a:xfrm>
              <a:off x="7172043" y="4429525"/>
              <a:ext cx="155065" cy="72162"/>
            </a:xfrm>
            <a:custGeom>
              <a:avLst/>
              <a:gdLst/>
              <a:ahLst/>
              <a:cxnLst/>
              <a:rect l="l" t="t" r="r" b="b"/>
              <a:pathLst>
                <a:path w="5905" h="2748" extrusionOk="0">
                  <a:moveTo>
                    <a:pt x="2115" y="0"/>
                  </a:moveTo>
                  <a:lnTo>
                    <a:pt x="603" y="450"/>
                  </a:lnTo>
                  <a:cubicBezTo>
                    <a:pt x="249" y="565"/>
                    <a:pt x="0" y="890"/>
                    <a:pt x="0" y="1264"/>
                  </a:cubicBezTo>
                  <a:lnTo>
                    <a:pt x="0" y="2537"/>
                  </a:lnTo>
                  <a:cubicBezTo>
                    <a:pt x="0" y="2651"/>
                    <a:pt x="96" y="2738"/>
                    <a:pt x="211" y="2747"/>
                  </a:cubicBezTo>
                  <a:lnTo>
                    <a:pt x="5694" y="2747"/>
                  </a:lnTo>
                  <a:cubicBezTo>
                    <a:pt x="5819" y="2747"/>
                    <a:pt x="5905" y="2651"/>
                    <a:pt x="5905" y="2537"/>
                  </a:cubicBezTo>
                  <a:lnTo>
                    <a:pt x="5905" y="1264"/>
                  </a:lnTo>
                  <a:cubicBezTo>
                    <a:pt x="5905" y="890"/>
                    <a:pt x="5666" y="565"/>
                    <a:pt x="5312" y="450"/>
                  </a:cubicBezTo>
                  <a:lnTo>
                    <a:pt x="3799" y="0"/>
                  </a:lnTo>
                  <a:lnTo>
                    <a:pt x="2957" y="651"/>
                  </a:lnTo>
                  <a:lnTo>
                    <a:pt x="2115" y="0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Google Shape;11794;p84">
              <a:extLst>
                <a:ext uri="{FF2B5EF4-FFF2-40B4-BE49-F238E27FC236}">
                  <a16:creationId xmlns:a16="http://schemas.microsoft.com/office/drawing/2014/main" id="{DEA0BDA9-0FD7-7C6E-6A81-F146B0FD7680}"/>
                </a:ext>
              </a:extLst>
            </p:cNvPr>
            <p:cNvSpPr/>
            <p:nvPr/>
          </p:nvSpPr>
          <p:spPr>
            <a:xfrm>
              <a:off x="7241396" y="4451636"/>
              <a:ext cx="16623" cy="50052"/>
            </a:xfrm>
            <a:custGeom>
              <a:avLst/>
              <a:gdLst/>
              <a:ahLst/>
              <a:cxnLst/>
              <a:rect l="l" t="t" r="r" b="b"/>
              <a:pathLst>
                <a:path w="633" h="1906" extrusionOk="0">
                  <a:moveTo>
                    <a:pt x="163" y="1"/>
                  </a:moveTo>
                  <a:lnTo>
                    <a:pt x="0" y="1905"/>
                  </a:lnTo>
                  <a:lnTo>
                    <a:pt x="632" y="1905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Google Shape;11795;p84">
              <a:extLst>
                <a:ext uri="{FF2B5EF4-FFF2-40B4-BE49-F238E27FC236}">
                  <a16:creationId xmlns:a16="http://schemas.microsoft.com/office/drawing/2014/main" id="{69545811-5C8B-FE62-F1BF-714E23A7B5E2}"/>
                </a:ext>
              </a:extLst>
            </p:cNvPr>
            <p:cNvSpPr/>
            <p:nvPr/>
          </p:nvSpPr>
          <p:spPr>
            <a:xfrm>
              <a:off x="7172043" y="4450139"/>
              <a:ext cx="27914" cy="51548"/>
            </a:xfrm>
            <a:custGeom>
              <a:avLst/>
              <a:gdLst/>
              <a:ahLst/>
              <a:cxnLst/>
              <a:rect l="l" t="t" r="r" b="b"/>
              <a:pathLst>
                <a:path w="1063" h="1963" extrusionOk="0">
                  <a:moveTo>
                    <a:pt x="153" y="0"/>
                  </a:moveTo>
                  <a:cubicBezTo>
                    <a:pt x="57" y="144"/>
                    <a:pt x="0" y="306"/>
                    <a:pt x="0" y="479"/>
                  </a:cubicBezTo>
                  <a:lnTo>
                    <a:pt x="0" y="1752"/>
                  </a:lnTo>
                  <a:cubicBezTo>
                    <a:pt x="0" y="1866"/>
                    <a:pt x="96" y="1962"/>
                    <a:pt x="211" y="1962"/>
                  </a:cubicBezTo>
                  <a:lnTo>
                    <a:pt x="1062" y="1962"/>
                  </a:lnTo>
                  <a:lnTo>
                    <a:pt x="1062" y="1168"/>
                  </a:lnTo>
                  <a:cubicBezTo>
                    <a:pt x="1062" y="996"/>
                    <a:pt x="995" y="842"/>
                    <a:pt x="871" y="718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11796;p84">
              <a:extLst>
                <a:ext uri="{FF2B5EF4-FFF2-40B4-BE49-F238E27FC236}">
                  <a16:creationId xmlns:a16="http://schemas.microsoft.com/office/drawing/2014/main" id="{6235B9D4-DD0A-637B-D6D1-3544B275C14A}"/>
                </a:ext>
              </a:extLst>
            </p:cNvPr>
            <p:cNvSpPr/>
            <p:nvPr/>
          </p:nvSpPr>
          <p:spPr>
            <a:xfrm>
              <a:off x="7299693" y="4450139"/>
              <a:ext cx="27678" cy="51548"/>
            </a:xfrm>
            <a:custGeom>
              <a:avLst/>
              <a:gdLst/>
              <a:ahLst/>
              <a:cxnLst/>
              <a:rect l="l" t="t" r="r" b="b"/>
              <a:pathLst>
                <a:path w="1054" h="1963" extrusionOk="0">
                  <a:moveTo>
                    <a:pt x="900" y="0"/>
                  </a:moveTo>
                  <a:lnTo>
                    <a:pt x="183" y="718"/>
                  </a:lnTo>
                  <a:cubicBezTo>
                    <a:pt x="68" y="842"/>
                    <a:pt x="1" y="996"/>
                    <a:pt x="1" y="1168"/>
                  </a:cubicBezTo>
                  <a:lnTo>
                    <a:pt x="1" y="1962"/>
                  </a:lnTo>
                  <a:lnTo>
                    <a:pt x="843" y="1962"/>
                  </a:lnTo>
                  <a:cubicBezTo>
                    <a:pt x="958" y="1962"/>
                    <a:pt x="1053" y="1866"/>
                    <a:pt x="1053" y="1752"/>
                  </a:cubicBezTo>
                  <a:lnTo>
                    <a:pt x="1053" y="479"/>
                  </a:lnTo>
                  <a:cubicBezTo>
                    <a:pt x="1053" y="306"/>
                    <a:pt x="1006" y="144"/>
                    <a:pt x="900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11797;p84">
              <a:extLst>
                <a:ext uri="{FF2B5EF4-FFF2-40B4-BE49-F238E27FC236}">
                  <a16:creationId xmlns:a16="http://schemas.microsoft.com/office/drawing/2014/main" id="{AC745302-1BC7-5765-CBFF-75091C3E5BB3}"/>
                </a:ext>
              </a:extLst>
            </p:cNvPr>
            <p:cNvSpPr/>
            <p:nvPr/>
          </p:nvSpPr>
          <p:spPr>
            <a:xfrm>
              <a:off x="7241396" y="4446620"/>
              <a:ext cx="16623" cy="13340"/>
            </a:xfrm>
            <a:custGeom>
              <a:avLst/>
              <a:gdLst/>
              <a:ahLst/>
              <a:cxnLst/>
              <a:rect l="l" t="t" r="r" b="b"/>
              <a:pathLst>
                <a:path w="633" h="508" extrusionOk="0">
                  <a:moveTo>
                    <a:pt x="0" y="0"/>
                  </a:moveTo>
                  <a:lnTo>
                    <a:pt x="0" y="383"/>
                  </a:lnTo>
                  <a:cubicBezTo>
                    <a:pt x="0" y="450"/>
                    <a:pt x="58" y="507"/>
                    <a:pt x="125" y="507"/>
                  </a:cubicBezTo>
                  <a:lnTo>
                    <a:pt x="508" y="507"/>
                  </a:lnTo>
                  <a:cubicBezTo>
                    <a:pt x="575" y="507"/>
                    <a:pt x="632" y="460"/>
                    <a:pt x="632" y="393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Google Shape;11798;p84">
              <a:extLst>
                <a:ext uri="{FF2B5EF4-FFF2-40B4-BE49-F238E27FC236}">
                  <a16:creationId xmlns:a16="http://schemas.microsoft.com/office/drawing/2014/main" id="{1CCF71DC-E0F9-9D36-AFA7-8973A6EFA2F8}"/>
                </a:ext>
              </a:extLst>
            </p:cNvPr>
            <p:cNvSpPr/>
            <p:nvPr/>
          </p:nvSpPr>
          <p:spPr>
            <a:xfrm>
              <a:off x="7215267" y="4424115"/>
              <a:ext cx="34453" cy="31013"/>
            </a:xfrm>
            <a:custGeom>
              <a:avLst/>
              <a:gdLst/>
              <a:ahLst/>
              <a:cxnLst/>
              <a:rect l="l" t="t" r="r" b="b"/>
              <a:pathLst>
                <a:path w="1312" h="1181" extrusionOk="0">
                  <a:moveTo>
                    <a:pt x="328" y="0"/>
                  </a:moveTo>
                  <a:cubicBezTo>
                    <a:pt x="286" y="0"/>
                    <a:pt x="246" y="17"/>
                    <a:pt x="220" y="53"/>
                  </a:cubicBezTo>
                  <a:lnTo>
                    <a:pt x="0" y="350"/>
                  </a:lnTo>
                  <a:lnTo>
                    <a:pt x="507" y="1077"/>
                  </a:lnTo>
                  <a:cubicBezTo>
                    <a:pt x="556" y="1144"/>
                    <a:pt x="628" y="1180"/>
                    <a:pt x="701" y="1180"/>
                  </a:cubicBezTo>
                  <a:cubicBezTo>
                    <a:pt x="743" y="1180"/>
                    <a:pt x="785" y="1169"/>
                    <a:pt x="823" y="1144"/>
                  </a:cubicBezTo>
                  <a:lnTo>
                    <a:pt x="1311" y="848"/>
                  </a:lnTo>
                  <a:lnTo>
                    <a:pt x="431" y="34"/>
                  </a:lnTo>
                  <a:cubicBezTo>
                    <a:pt x="400" y="12"/>
                    <a:pt x="363" y="0"/>
                    <a:pt x="328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11799;p84">
              <a:extLst>
                <a:ext uri="{FF2B5EF4-FFF2-40B4-BE49-F238E27FC236}">
                  <a16:creationId xmlns:a16="http://schemas.microsoft.com/office/drawing/2014/main" id="{346761DD-AF86-052E-6086-B19523C93C8E}"/>
                </a:ext>
              </a:extLst>
            </p:cNvPr>
            <p:cNvSpPr/>
            <p:nvPr/>
          </p:nvSpPr>
          <p:spPr>
            <a:xfrm>
              <a:off x="7249694" y="4424246"/>
              <a:ext cx="34453" cy="30882"/>
            </a:xfrm>
            <a:custGeom>
              <a:avLst/>
              <a:gdLst/>
              <a:ahLst/>
              <a:cxnLst/>
              <a:rect l="l" t="t" r="r" b="b"/>
              <a:pathLst>
                <a:path w="1312" h="1176" extrusionOk="0">
                  <a:moveTo>
                    <a:pt x="986" y="0"/>
                  </a:moveTo>
                  <a:cubicBezTo>
                    <a:pt x="951" y="0"/>
                    <a:pt x="917" y="12"/>
                    <a:pt x="890" y="39"/>
                  </a:cubicBezTo>
                  <a:lnTo>
                    <a:pt x="0" y="852"/>
                  </a:lnTo>
                  <a:lnTo>
                    <a:pt x="488" y="1139"/>
                  </a:lnTo>
                  <a:cubicBezTo>
                    <a:pt x="527" y="1164"/>
                    <a:pt x="570" y="1175"/>
                    <a:pt x="613" y="1175"/>
                  </a:cubicBezTo>
                  <a:cubicBezTo>
                    <a:pt x="689" y="1175"/>
                    <a:pt x="765" y="1139"/>
                    <a:pt x="814" y="1072"/>
                  </a:cubicBezTo>
                  <a:lnTo>
                    <a:pt x="1311" y="345"/>
                  </a:lnTo>
                  <a:lnTo>
                    <a:pt x="1101" y="48"/>
                  </a:lnTo>
                  <a:cubicBezTo>
                    <a:pt x="1070" y="17"/>
                    <a:pt x="1027" y="0"/>
                    <a:pt x="98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11800;p84">
              <a:extLst>
                <a:ext uri="{FF2B5EF4-FFF2-40B4-BE49-F238E27FC236}">
                  <a16:creationId xmlns:a16="http://schemas.microsoft.com/office/drawing/2014/main" id="{0CD7AA3B-666F-F618-3A17-32365245606E}"/>
                </a:ext>
              </a:extLst>
            </p:cNvPr>
            <p:cNvSpPr/>
            <p:nvPr/>
          </p:nvSpPr>
          <p:spPr>
            <a:xfrm>
              <a:off x="7205210" y="4329658"/>
              <a:ext cx="88733" cy="83349"/>
            </a:xfrm>
            <a:custGeom>
              <a:avLst/>
              <a:gdLst/>
              <a:ahLst/>
              <a:cxnLst/>
              <a:rect l="l" t="t" r="r" b="b"/>
              <a:pathLst>
                <a:path w="3379" h="3174" extrusionOk="0">
                  <a:moveTo>
                    <a:pt x="1297" y="1"/>
                  </a:moveTo>
                  <a:cubicBezTo>
                    <a:pt x="1002" y="1"/>
                    <a:pt x="751" y="38"/>
                    <a:pt x="594" y="71"/>
                  </a:cubicBezTo>
                  <a:cubicBezTo>
                    <a:pt x="498" y="90"/>
                    <a:pt x="431" y="176"/>
                    <a:pt x="431" y="282"/>
                  </a:cubicBezTo>
                  <a:lnTo>
                    <a:pt x="431" y="932"/>
                  </a:lnTo>
                  <a:cubicBezTo>
                    <a:pt x="431" y="1009"/>
                    <a:pt x="383" y="1085"/>
                    <a:pt x="307" y="1114"/>
                  </a:cubicBezTo>
                  <a:lnTo>
                    <a:pt x="125" y="1210"/>
                  </a:lnTo>
                  <a:cubicBezTo>
                    <a:pt x="48" y="1248"/>
                    <a:pt x="0" y="1315"/>
                    <a:pt x="0" y="1401"/>
                  </a:cubicBezTo>
                  <a:lnTo>
                    <a:pt x="0" y="1420"/>
                  </a:lnTo>
                  <a:cubicBezTo>
                    <a:pt x="0" y="2320"/>
                    <a:pt x="728" y="3134"/>
                    <a:pt x="1627" y="3172"/>
                  </a:cubicBezTo>
                  <a:cubicBezTo>
                    <a:pt x="1650" y="3173"/>
                    <a:pt x="1673" y="3173"/>
                    <a:pt x="1695" y="3173"/>
                  </a:cubicBezTo>
                  <a:cubicBezTo>
                    <a:pt x="2622" y="3173"/>
                    <a:pt x="3379" y="2412"/>
                    <a:pt x="3379" y="1478"/>
                  </a:cubicBezTo>
                  <a:lnTo>
                    <a:pt x="3379" y="1401"/>
                  </a:lnTo>
                  <a:cubicBezTo>
                    <a:pt x="3379" y="1315"/>
                    <a:pt x="3331" y="1248"/>
                    <a:pt x="3264" y="1210"/>
                  </a:cubicBezTo>
                  <a:lnTo>
                    <a:pt x="3072" y="1114"/>
                  </a:lnTo>
                  <a:cubicBezTo>
                    <a:pt x="2996" y="1085"/>
                    <a:pt x="2948" y="1009"/>
                    <a:pt x="2948" y="932"/>
                  </a:cubicBezTo>
                  <a:lnTo>
                    <a:pt x="2948" y="655"/>
                  </a:lnTo>
                  <a:cubicBezTo>
                    <a:pt x="2958" y="588"/>
                    <a:pt x="2929" y="511"/>
                    <a:pt x="2881" y="463"/>
                  </a:cubicBezTo>
                  <a:cubicBezTo>
                    <a:pt x="2367" y="97"/>
                    <a:pt x="1773" y="1"/>
                    <a:pt x="12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11801;p84">
              <a:extLst>
                <a:ext uri="{FF2B5EF4-FFF2-40B4-BE49-F238E27FC236}">
                  <a16:creationId xmlns:a16="http://schemas.microsoft.com/office/drawing/2014/main" id="{9AECE1BE-F9E5-8D96-5DBA-213FE35D7FDF}"/>
                </a:ext>
              </a:extLst>
            </p:cNvPr>
            <p:cNvSpPr/>
            <p:nvPr/>
          </p:nvSpPr>
          <p:spPr>
            <a:xfrm>
              <a:off x="7205210" y="4329789"/>
              <a:ext cx="77940" cy="82430"/>
            </a:xfrm>
            <a:custGeom>
              <a:avLst/>
              <a:gdLst/>
              <a:ahLst/>
              <a:cxnLst/>
              <a:rect l="l" t="t" r="r" b="b"/>
              <a:pathLst>
                <a:path w="2968" h="3139" extrusionOk="0">
                  <a:moveTo>
                    <a:pt x="1310" y="1"/>
                  </a:moveTo>
                  <a:cubicBezTo>
                    <a:pt x="1139" y="1"/>
                    <a:pt x="984" y="13"/>
                    <a:pt x="852" y="28"/>
                  </a:cubicBezTo>
                  <a:cubicBezTo>
                    <a:pt x="756" y="37"/>
                    <a:pt x="670" y="56"/>
                    <a:pt x="603" y="66"/>
                  </a:cubicBezTo>
                  <a:cubicBezTo>
                    <a:pt x="498" y="85"/>
                    <a:pt x="431" y="171"/>
                    <a:pt x="431" y="277"/>
                  </a:cubicBezTo>
                  <a:lnTo>
                    <a:pt x="431" y="927"/>
                  </a:lnTo>
                  <a:cubicBezTo>
                    <a:pt x="431" y="1004"/>
                    <a:pt x="383" y="1080"/>
                    <a:pt x="307" y="1109"/>
                  </a:cubicBezTo>
                  <a:lnTo>
                    <a:pt x="125" y="1205"/>
                  </a:lnTo>
                  <a:cubicBezTo>
                    <a:pt x="48" y="1243"/>
                    <a:pt x="0" y="1310"/>
                    <a:pt x="0" y="1396"/>
                  </a:cubicBezTo>
                  <a:lnTo>
                    <a:pt x="0" y="1415"/>
                  </a:lnTo>
                  <a:cubicBezTo>
                    <a:pt x="10" y="2238"/>
                    <a:pt x="584" y="2956"/>
                    <a:pt x="1388" y="3138"/>
                  </a:cubicBezTo>
                  <a:cubicBezTo>
                    <a:pt x="1043" y="2813"/>
                    <a:pt x="852" y="2372"/>
                    <a:pt x="852" y="1904"/>
                  </a:cubicBezTo>
                  <a:lnTo>
                    <a:pt x="852" y="726"/>
                  </a:lnTo>
                  <a:cubicBezTo>
                    <a:pt x="852" y="545"/>
                    <a:pt x="996" y="391"/>
                    <a:pt x="1177" y="391"/>
                  </a:cubicBezTo>
                  <a:cubicBezTo>
                    <a:pt x="1229" y="390"/>
                    <a:pt x="1282" y="390"/>
                    <a:pt x="1338" y="390"/>
                  </a:cubicBezTo>
                  <a:cubicBezTo>
                    <a:pt x="1835" y="390"/>
                    <a:pt x="2494" y="436"/>
                    <a:pt x="2967" y="659"/>
                  </a:cubicBezTo>
                  <a:cubicBezTo>
                    <a:pt x="2967" y="583"/>
                    <a:pt x="2938" y="506"/>
                    <a:pt x="2881" y="458"/>
                  </a:cubicBezTo>
                  <a:cubicBezTo>
                    <a:pt x="2374" y="92"/>
                    <a:pt x="1784" y="1"/>
                    <a:pt x="1310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11802;p84">
              <a:extLst>
                <a:ext uri="{FF2B5EF4-FFF2-40B4-BE49-F238E27FC236}">
                  <a16:creationId xmlns:a16="http://schemas.microsoft.com/office/drawing/2014/main" id="{AED48DCD-C1B4-63EB-870B-3D3A761186CC}"/>
                </a:ext>
              </a:extLst>
            </p:cNvPr>
            <p:cNvSpPr/>
            <p:nvPr/>
          </p:nvSpPr>
          <p:spPr>
            <a:xfrm>
              <a:off x="7238639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1" y="843"/>
                    <a:pt x="842" y="651"/>
                    <a:pt x="842" y="422"/>
                  </a:cubicBezTo>
                  <a:cubicBezTo>
                    <a:pt x="842" y="192"/>
                    <a:pt x="661" y="1"/>
                    <a:pt x="4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11803;p84">
              <a:extLst>
                <a:ext uri="{FF2B5EF4-FFF2-40B4-BE49-F238E27FC236}">
                  <a16:creationId xmlns:a16="http://schemas.microsoft.com/office/drawing/2014/main" id="{28C913C4-B965-FECB-577B-57F407E59F35}"/>
                </a:ext>
              </a:extLst>
            </p:cNvPr>
            <p:cNvSpPr/>
            <p:nvPr/>
          </p:nvSpPr>
          <p:spPr>
            <a:xfrm>
              <a:off x="7133336" y="4612478"/>
              <a:ext cx="22137" cy="2213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51" y="843"/>
                    <a:pt x="842" y="651"/>
                    <a:pt x="842" y="422"/>
                  </a:cubicBezTo>
                  <a:cubicBezTo>
                    <a:pt x="842" y="192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11804;p84">
              <a:extLst>
                <a:ext uri="{FF2B5EF4-FFF2-40B4-BE49-F238E27FC236}">
                  <a16:creationId xmlns:a16="http://schemas.microsoft.com/office/drawing/2014/main" id="{4733A3F5-1034-0F23-53EB-3FA88793AC53}"/>
                </a:ext>
              </a:extLst>
            </p:cNvPr>
            <p:cNvSpPr/>
            <p:nvPr/>
          </p:nvSpPr>
          <p:spPr>
            <a:xfrm>
              <a:off x="7343941" y="4612478"/>
              <a:ext cx="22374" cy="22137"/>
            </a:xfrm>
            <a:custGeom>
              <a:avLst/>
              <a:gdLst/>
              <a:ahLst/>
              <a:cxnLst/>
              <a:rect l="l" t="t" r="r" b="b"/>
              <a:pathLst>
                <a:path w="852" h="843" extrusionOk="0">
                  <a:moveTo>
                    <a:pt x="421" y="1"/>
                  </a:moveTo>
                  <a:cubicBezTo>
                    <a:pt x="192" y="1"/>
                    <a:pt x="0" y="192"/>
                    <a:pt x="0" y="422"/>
                  </a:cubicBezTo>
                  <a:cubicBezTo>
                    <a:pt x="0" y="651"/>
                    <a:pt x="192" y="843"/>
                    <a:pt x="421" y="843"/>
                  </a:cubicBezTo>
                  <a:cubicBezTo>
                    <a:pt x="660" y="843"/>
                    <a:pt x="852" y="651"/>
                    <a:pt x="852" y="422"/>
                  </a:cubicBezTo>
                  <a:cubicBezTo>
                    <a:pt x="852" y="192"/>
                    <a:pt x="660" y="1"/>
                    <a:pt x="421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11805;p84">
              <a:extLst>
                <a:ext uri="{FF2B5EF4-FFF2-40B4-BE49-F238E27FC236}">
                  <a16:creationId xmlns:a16="http://schemas.microsoft.com/office/drawing/2014/main" id="{B0BFEF0B-4B7F-0DB9-9364-8CA4A2FDDDBB}"/>
                </a:ext>
              </a:extLst>
            </p:cNvPr>
            <p:cNvSpPr/>
            <p:nvPr/>
          </p:nvSpPr>
          <p:spPr>
            <a:xfrm>
              <a:off x="7156891" y="4529181"/>
              <a:ext cx="186105" cy="72399"/>
            </a:xfrm>
            <a:custGeom>
              <a:avLst/>
              <a:gdLst/>
              <a:ahLst/>
              <a:cxnLst/>
              <a:rect l="l" t="t" r="r" b="b"/>
              <a:pathLst>
                <a:path w="7087" h="2757" extrusionOk="0">
                  <a:moveTo>
                    <a:pt x="3544" y="0"/>
                  </a:moveTo>
                  <a:cubicBezTo>
                    <a:pt x="3439" y="0"/>
                    <a:pt x="3333" y="72"/>
                    <a:pt x="3333" y="215"/>
                  </a:cubicBezTo>
                  <a:lnTo>
                    <a:pt x="3333" y="426"/>
                  </a:lnTo>
                  <a:lnTo>
                    <a:pt x="1965" y="426"/>
                  </a:lnTo>
                  <a:cubicBezTo>
                    <a:pt x="1697" y="426"/>
                    <a:pt x="1438" y="560"/>
                    <a:pt x="1285" y="780"/>
                  </a:cubicBezTo>
                  <a:lnTo>
                    <a:pt x="118" y="2417"/>
                  </a:lnTo>
                  <a:cubicBezTo>
                    <a:pt x="1" y="2582"/>
                    <a:pt x="141" y="2757"/>
                    <a:pt x="289" y="2757"/>
                  </a:cubicBezTo>
                  <a:cubicBezTo>
                    <a:pt x="348" y="2757"/>
                    <a:pt x="407" y="2730"/>
                    <a:pt x="453" y="2665"/>
                  </a:cubicBezTo>
                  <a:lnTo>
                    <a:pt x="1620" y="1029"/>
                  </a:lnTo>
                  <a:cubicBezTo>
                    <a:pt x="1706" y="914"/>
                    <a:pt x="1831" y="847"/>
                    <a:pt x="1965" y="847"/>
                  </a:cubicBezTo>
                  <a:lnTo>
                    <a:pt x="3333" y="847"/>
                  </a:lnTo>
                  <a:lnTo>
                    <a:pt x="3333" y="2330"/>
                  </a:lnTo>
                  <a:cubicBezTo>
                    <a:pt x="3333" y="2469"/>
                    <a:pt x="3439" y="2539"/>
                    <a:pt x="3544" y="2539"/>
                  </a:cubicBezTo>
                  <a:cubicBezTo>
                    <a:pt x="3649" y="2539"/>
                    <a:pt x="3754" y="2469"/>
                    <a:pt x="3754" y="2330"/>
                  </a:cubicBezTo>
                  <a:lnTo>
                    <a:pt x="3754" y="847"/>
                  </a:lnTo>
                  <a:lnTo>
                    <a:pt x="5113" y="847"/>
                  </a:lnTo>
                  <a:cubicBezTo>
                    <a:pt x="5247" y="847"/>
                    <a:pt x="5381" y="914"/>
                    <a:pt x="5458" y="1029"/>
                  </a:cubicBezTo>
                  <a:lnTo>
                    <a:pt x="6625" y="2665"/>
                  </a:lnTo>
                  <a:cubicBezTo>
                    <a:pt x="6671" y="2730"/>
                    <a:pt x="6731" y="2757"/>
                    <a:pt x="6790" y="2757"/>
                  </a:cubicBezTo>
                  <a:cubicBezTo>
                    <a:pt x="6942" y="2757"/>
                    <a:pt x="7087" y="2582"/>
                    <a:pt x="6970" y="2417"/>
                  </a:cubicBezTo>
                  <a:lnTo>
                    <a:pt x="5802" y="780"/>
                  </a:lnTo>
                  <a:cubicBezTo>
                    <a:pt x="5649" y="560"/>
                    <a:pt x="5391" y="426"/>
                    <a:pt x="5113" y="426"/>
                  </a:cubicBezTo>
                  <a:lnTo>
                    <a:pt x="3754" y="426"/>
                  </a:lnTo>
                  <a:lnTo>
                    <a:pt x="3754" y="215"/>
                  </a:lnTo>
                  <a:cubicBezTo>
                    <a:pt x="3754" y="72"/>
                    <a:pt x="3649" y="0"/>
                    <a:pt x="354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941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65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Management</a:t>
            </a:r>
            <a:endParaRPr/>
          </a:p>
        </p:txBody>
      </p:sp>
      <p:grpSp>
        <p:nvGrpSpPr>
          <p:cNvPr id="2124" name="Google Shape;3399;p70">
            <a:extLst>
              <a:ext uri="{FF2B5EF4-FFF2-40B4-BE49-F238E27FC236}">
                <a16:creationId xmlns:a16="http://schemas.microsoft.com/office/drawing/2014/main" id="{B3694167-FF45-672A-5AEE-B9FAFA4CBF19}"/>
              </a:ext>
            </a:extLst>
          </p:cNvPr>
          <p:cNvGrpSpPr/>
          <p:nvPr/>
        </p:nvGrpSpPr>
        <p:grpSpPr>
          <a:xfrm>
            <a:off x="10" y="899531"/>
            <a:ext cx="3962397" cy="3516349"/>
            <a:chOff x="-7091925" y="1215025"/>
            <a:chExt cx="2681275" cy="2220725"/>
          </a:xfrm>
        </p:grpSpPr>
        <p:sp>
          <p:nvSpPr>
            <p:cNvPr id="2125" name="Google Shape;3400;p70">
              <a:extLst>
                <a:ext uri="{FF2B5EF4-FFF2-40B4-BE49-F238E27FC236}">
                  <a16:creationId xmlns:a16="http://schemas.microsoft.com/office/drawing/2014/main" id="{E9A55289-2929-73CF-E76A-4DCE05BF2DAF}"/>
                </a:ext>
              </a:extLst>
            </p:cNvPr>
            <p:cNvSpPr/>
            <p:nvPr/>
          </p:nvSpPr>
          <p:spPr>
            <a:xfrm>
              <a:off x="-6939825" y="1565875"/>
              <a:ext cx="137025" cy="562225"/>
            </a:xfrm>
            <a:custGeom>
              <a:avLst/>
              <a:gdLst/>
              <a:ahLst/>
              <a:cxnLst/>
              <a:rect l="l" t="t" r="r" b="b"/>
              <a:pathLst>
                <a:path w="5481" h="22489" extrusionOk="0">
                  <a:moveTo>
                    <a:pt x="4252" y="1"/>
                  </a:moveTo>
                  <a:lnTo>
                    <a:pt x="1" y="22488"/>
                  </a:lnTo>
                  <a:lnTo>
                    <a:pt x="1228" y="22488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6" name="Google Shape;3401;p70">
              <a:extLst>
                <a:ext uri="{FF2B5EF4-FFF2-40B4-BE49-F238E27FC236}">
                  <a16:creationId xmlns:a16="http://schemas.microsoft.com/office/drawing/2014/main" id="{71C91E33-C0DB-363A-8A6E-C3E5EC8871CB}"/>
                </a:ext>
              </a:extLst>
            </p:cNvPr>
            <p:cNvSpPr/>
            <p:nvPr/>
          </p:nvSpPr>
          <p:spPr>
            <a:xfrm>
              <a:off x="-6833525" y="1221350"/>
              <a:ext cx="485400" cy="365550"/>
            </a:xfrm>
            <a:custGeom>
              <a:avLst/>
              <a:gdLst/>
              <a:ahLst/>
              <a:cxnLst/>
              <a:rect l="l" t="t" r="r" b="b"/>
              <a:pathLst>
                <a:path w="19416" h="14622" extrusionOk="0">
                  <a:moveTo>
                    <a:pt x="18519" y="1"/>
                  </a:moveTo>
                  <a:lnTo>
                    <a:pt x="0" y="13782"/>
                  </a:lnTo>
                  <a:lnTo>
                    <a:pt x="895" y="14621"/>
                  </a:lnTo>
                  <a:lnTo>
                    <a:pt x="19416" y="840"/>
                  </a:lnTo>
                  <a:lnTo>
                    <a:pt x="18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7" name="Google Shape;3402;p70">
              <a:extLst>
                <a:ext uri="{FF2B5EF4-FFF2-40B4-BE49-F238E27FC236}">
                  <a16:creationId xmlns:a16="http://schemas.microsoft.com/office/drawing/2014/main" id="{75F7C0F4-D24B-5244-3692-C055B3ECAF20}"/>
                </a:ext>
              </a:extLst>
            </p:cNvPr>
            <p:cNvSpPr/>
            <p:nvPr/>
          </p:nvSpPr>
          <p:spPr>
            <a:xfrm>
              <a:off x="-6939825" y="2037075"/>
              <a:ext cx="439325" cy="91025"/>
            </a:xfrm>
            <a:custGeom>
              <a:avLst/>
              <a:gdLst/>
              <a:ahLst/>
              <a:cxnLst/>
              <a:rect l="l" t="t" r="r" b="b"/>
              <a:pathLst>
                <a:path w="17573" h="3641" extrusionOk="0">
                  <a:moveTo>
                    <a:pt x="130" y="1"/>
                  </a:moveTo>
                  <a:cubicBezTo>
                    <a:pt x="58" y="1"/>
                    <a:pt x="1" y="58"/>
                    <a:pt x="1" y="129"/>
                  </a:cubicBezTo>
                  <a:lnTo>
                    <a:pt x="1" y="3640"/>
                  </a:lnTo>
                  <a:lnTo>
                    <a:pt x="17572" y="3640"/>
                  </a:lnTo>
                  <a:lnTo>
                    <a:pt x="17572" y="129"/>
                  </a:lnTo>
                  <a:cubicBezTo>
                    <a:pt x="17572" y="58"/>
                    <a:pt x="17514" y="1"/>
                    <a:pt x="17444" y="1"/>
                  </a:cubicBez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8" name="Google Shape;3403;p70">
              <a:extLst>
                <a:ext uri="{FF2B5EF4-FFF2-40B4-BE49-F238E27FC236}">
                  <a16:creationId xmlns:a16="http://schemas.microsoft.com/office/drawing/2014/main" id="{88FF10E5-95E3-38FB-A994-CB16B37359EF}"/>
                </a:ext>
              </a:extLst>
            </p:cNvPr>
            <p:cNvSpPr/>
            <p:nvPr/>
          </p:nvSpPr>
          <p:spPr>
            <a:xfrm>
              <a:off x="-6461500" y="1215025"/>
              <a:ext cx="417600" cy="147050"/>
            </a:xfrm>
            <a:custGeom>
              <a:avLst/>
              <a:gdLst/>
              <a:ahLst/>
              <a:cxnLst/>
              <a:rect l="l" t="t" r="r" b="b"/>
              <a:pathLst>
                <a:path w="16704" h="5882" extrusionOk="0">
                  <a:moveTo>
                    <a:pt x="213" y="1"/>
                  </a:moveTo>
                  <a:cubicBezTo>
                    <a:pt x="96" y="1"/>
                    <a:pt x="0" y="96"/>
                    <a:pt x="0" y="213"/>
                  </a:cubicBezTo>
                  <a:lnTo>
                    <a:pt x="0" y="5882"/>
                  </a:lnTo>
                  <a:lnTo>
                    <a:pt x="16704" y="5882"/>
                  </a:lnTo>
                  <a:lnTo>
                    <a:pt x="16704" y="213"/>
                  </a:lnTo>
                  <a:cubicBezTo>
                    <a:pt x="16704" y="96"/>
                    <a:pt x="16610" y="1"/>
                    <a:pt x="16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29" name="Google Shape;3404;p70">
              <a:extLst>
                <a:ext uri="{FF2B5EF4-FFF2-40B4-BE49-F238E27FC236}">
                  <a16:creationId xmlns:a16="http://schemas.microsoft.com/office/drawing/2014/main" id="{D0995DD2-C062-BB1B-1B86-C823D2E8E16F}"/>
                </a:ext>
              </a:extLst>
            </p:cNvPr>
            <p:cNvSpPr/>
            <p:nvPr/>
          </p:nvSpPr>
          <p:spPr>
            <a:xfrm>
              <a:off x="-6840350" y="1553675"/>
              <a:ext cx="48900" cy="47025"/>
            </a:xfrm>
            <a:custGeom>
              <a:avLst/>
              <a:gdLst/>
              <a:ahLst/>
              <a:cxnLst/>
              <a:rect l="l" t="t" r="r" b="b"/>
              <a:pathLst>
                <a:path w="1956" h="1881" extrusionOk="0">
                  <a:moveTo>
                    <a:pt x="941" y="1"/>
                  </a:moveTo>
                  <a:cubicBezTo>
                    <a:pt x="421" y="1"/>
                    <a:pt x="1" y="421"/>
                    <a:pt x="1" y="941"/>
                  </a:cubicBezTo>
                  <a:cubicBezTo>
                    <a:pt x="1" y="1321"/>
                    <a:pt x="231" y="1663"/>
                    <a:pt x="582" y="1809"/>
                  </a:cubicBezTo>
                  <a:cubicBezTo>
                    <a:pt x="698" y="1857"/>
                    <a:pt x="821" y="1880"/>
                    <a:pt x="942" y="1880"/>
                  </a:cubicBezTo>
                  <a:cubicBezTo>
                    <a:pt x="1187" y="1880"/>
                    <a:pt x="1427" y="1785"/>
                    <a:pt x="1607" y="1605"/>
                  </a:cubicBezTo>
                  <a:cubicBezTo>
                    <a:pt x="1875" y="1336"/>
                    <a:pt x="1955" y="932"/>
                    <a:pt x="1810" y="581"/>
                  </a:cubicBezTo>
                  <a:cubicBezTo>
                    <a:pt x="1664" y="230"/>
                    <a:pt x="1321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0" name="Google Shape;3405;p70">
              <a:extLst>
                <a:ext uri="{FF2B5EF4-FFF2-40B4-BE49-F238E27FC236}">
                  <a16:creationId xmlns:a16="http://schemas.microsoft.com/office/drawing/2014/main" id="{2FCB546D-563E-297C-D086-DC340380A37F}"/>
                </a:ext>
              </a:extLst>
            </p:cNvPr>
            <p:cNvSpPr/>
            <p:nvPr/>
          </p:nvSpPr>
          <p:spPr>
            <a:xfrm>
              <a:off x="-7079200" y="2128075"/>
              <a:ext cx="2479975" cy="40725"/>
            </a:xfrm>
            <a:custGeom>
              <a:avLst/>
              <a:gdLst/>
              <a:ahLst/>
              <a:cxnLst/>
              <a:rect l="l" t="t" r="r" b="b"/>
              <a:pathLst>
                <a:path w="99199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99198" y="1628"/>
                  </a:lnTo>
                  <a:lnTo>
                    <a:pt x="991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1" name="Google Shape;3406;p70">
              <a:extLst>
                <a:ext uri="{FF2B5EF4-FFF2-40B4-BE49-F238E27FC236}">
                  <a16:creationId xmlns:a16="http://schemas.microsoft.com/office/drawing/2014/main" id="{A92F9003-1783-0DE5-8E93-858337570249}"/>
                </a:ext>
              </a:extLst>
            </p:cNvPr>
            <p:cNvSpPr/>
            <p:nvPr/>
          </p:nvSpPr>
          <p:spPr>
            <a:xfrm>
              <a:off x="-4599250" y="2128075"/>
              <a:ext cx="188600" cy="40725"/>
            </a:xfrm>
            <a:custGeom>
              <a:avLst/>
              <a:gdLst/>
              <a:ahLst/>
              <a:cxnLst/>
              <a:rect l="l" t="t" r="r" b="b"/>
              <a:pathLst>
                <a:path w="7544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7544" y="1628"/>
                  </a:lnTo>
                  <a:lnTo>
                    <a:pt x="7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2" name="Google Shape;3407;p70">
              <a:extLst>
                <a:ext uri="{FF2B5EF4-FFF2-40B4-BE49-F238E27FC236}">
                  <a16:creationId xmlns:a16="http://schemas.microsoft.com/office/drawing/2014/main" id="{6AFC3F57-81C0-D161-8783-5E7B60A663A6}"/>
                </a:ext>
              </a:extLst>
            </p:cNvPr>
            <p:cNvSpPr/>
            <p:nvPr/>
          </p:nvSpPr>
          <p:spPr>
            <a:xfrm>
              <a:off x="-5569500" y="2168775"/>
              <a:ext cx="698050" cy="1066625"/>
            </a:xfrm>
            <a:custGeom>
              <a:avLst/>
              <a:gdLst/>
              <a:ahLst/>
              <a:cxnLst/>
              <a:rect l="l" t="t" r="r" b="b"/>
              <a:pathLst>
                <a:path w="27922" h="42665" extrusionOk="0">
                  <a:moveTo>
                    <a:pt x="1" y="0"/>
                  </a:moveTo>
                  <a:lnTo>
                    <a:pt x="1" y="42665"/>
                  </a:lnTo>
                  <a:lnTo>
                    <a:pt x="27922" y="42665"/>
                  </a:lnTo>
                  <a:lnTo>
                    <a:pt x="279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3" name="Google Shape;3408;p70">
              <a:extLst>
                <a:ext uri="{FF2B5EF4-FFF2-40B4-BE49-F238E27FC236}">
                  <a16:creationId xmlns:a16="http://schemas.microsoft.com/office/drawing/2014/main" id="{E5CE52E8-C412-3C79-A962-A65F48876441}"/>
                </a:ext>
              </a:extLst>
            </p:cNvPr>
            <p:cNvSpPr/>
            <p:nvPr/>
          </p:nvSpPr>
          <p:spPr>
            <a:xfrm>
              <a:off x="-4871475" y="2168775"/>
              <a:ext cx="389050" cy="1066625"/>
            </a:xfrm>
            <a:custGeom>
              <a:avLst/>
              <a:gdLst/>
              <a:ahLst/>
              <a:cxnLst/>
              <a:rect l="l" t="t" r="r" b="b"/>
              <a:pathLst>
                <a:path w="15562" h="42665" extrusionOk="0">
                  <a:moveTo>
                    <a:pt x="1" y="0"/>
                  </a:moveTo>
                  <a:lnTo>
                    <a:pt x="1" y="42665"/>
                  </a:lnTo>
                  <a:lnTo>
                    <a:pt x="15561" y="42665"/>
                  </a:lnTo>
                  <a:lnTo>
                    <a:pt x="15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4" name="Google Shape;3409;p70">
              <a:extLst>
                <a:ext uri="{FF2B5EF4-FFF2-40B4-BE49-F238E27FC236}">
                  <a16:creationId xmlns:a16="http://schemas.microsoft.com/office/drawing/2014/main" id="{C77FC362-9B12-F6A5-2BA8-E6083EDBD0A9}"/>
                </a:ext>
              </a:extLst>
            </p:cNvPr>
            <p:cNvSpPr/>
            <p:nvPr/>
          </p:nvSpPr>
          <p:spPr>
            <a:xfrm>
              <a:off x="-5507500" y="2334625"/>
              <a:ext cx="574025" cy="364925"/>
            </a:xfrm>
            <a:custGeom>
              <a:avLst/>
              <a:gdLst/>
              <a:ahLst/>
              <a:cxnLst/>
              <a:rect l="l" t="t" r="r" b="b"/>
              <a:pathLst>
                <a:path w="22961" h="14597" extrusionOk="0">
                  <a:moveTo>
                    <a:pt x="22495" y="467"/>
                  </a:moveTo>
                  <a:lnTo>
                    <a:pt x="22495" y="14130"/>
                  </a:lnTo>
                  <a:lnTo>
                    <a:pt x="467" y="14130"/>
                  </a:lnTo>
                  <a:lnTo>
                    <a:pt x="467" y="467"/>
                  </a:lnTo>
                  <a:close/>
                  <a:moveTo>
                    <a:pt x="0" y="0"/>
                  </a:moveTo>
                  <a:lnTo>
                    <a:pt x="0" y="14597"/>
                  </a:lnTo>
                  <a:lnTo>
                    <a:pt x="22961" y="14597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5" name="Google Shape;3410;p70">
              <a:extLst>
                <a:ext uri="{FF2B5EF4-FFF2-40B4-BE49-F238E27FC236}">
                  <a16:creationId xmlns:a16="http://schemas.microsoft.com/office/drawing/2014/main" id="{82839C66-52EB-EB77-5293-D816C94BA09E}"/>
                </a:ext>
              </a:extLst>
            </p:cNvPr>
            <p:cNvSpPr/>
            <p:nvPr/>
          </p:nvSpPr>
          <p:spPr>
            <a:xfrm>
              <a:off x="-5320100" y="2439825"/>
              <a:ext cx="139000" cy="70350"/>
            </a:xfrm>
            <a:custGeom>
              <a:avLst/>
              <a:gdLst/>
              <a:ahLst/>
              <a:cxnLst/>
              <a:rect l="l" t="t" r="r" b="b"/>
              <a:pathLst>
                <a:path w="5560" h="2814" extrusionOk="0">
                  <a:moveTo>
                    <a:pt x="0" y="0"/>
                  </a:moveTo>
                  <a:lnTo>
                    <a:pt x="0" y="2814"/>
                  </a:lnTo>
                  <a:lnTo>
                    <a:pt x="5559" y="2814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6" name="Google Shape;3411;p70">
              <a:extLst>
                <a:ext uri="{FF2B5EF4-FFF2-40B4-BE49-F238E27FC236}">
                  <a16:creationId xmlns:a16="http://schemas.microsoft.com/office/drawing/2014/main" id="{79BF4EE2-460F-E8C2-1F63-23DFE72BC103}"/>
                </a:ext>
              </a:extLst>
            </p:cNvPr>
            <p:cNvSpPr/>
            <p:nvPr/>
          </p:nvSpPr>
          <p:spPr>
            <a:xfrm>
              <a:off x="-5284825" y="2439300"/>
              <a:ext cx="150675" cy="71400"/>
            </a:xfrm>
            <a:custGeom>
              <a:avLst/>
              <a:gdLst/>
              <a:ahLst/>
              <a:cxnLst/>
              <a:rect l="l" t="t" r="r" b="b"/>
              <a:pathLst>
                <a:path w="6027" h="2856" extrusionOk="0">
                  <a:moveTo>
                    <a:pt x="5558" y="467"/>
                  </a:moveTo>
                  <a:lnTo>
                    <a:pt x="5558" y="2389"/>
                  </a:lnTo>
                  <a:lnTo>
                    <a:pt x="466" y="2389"/>
                  </a:lnTo>
                  <a:lnTo>
                    <a:pt x="466" y="467"/>
                  </a:lnTo>
                  <a:close/>
                  <a:moveTo>
                    <a:pt x="0" y="0"/>
                  </a:moveTo>
                  <a:lnTo>
                    <a:pt x="0" y="2856"/>
                  </a:lnTo>
                  <a:lnTo>
                    <a:pt x="6025" y="2856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7" name="Google Shape;3412;p70">
              <a:extLst>
                <a:ext uri="{FF2B5EF4-FFF2-40B4-BE49-F238E27FC236}">
                  <a16:creationId xmlns:a16="http://schemas.microsoft.com/office/drawing/2014/main" id="{1D160B95-FEA1-039F-29A9-56DE930787A6}"/>
                </a:ext>
              </a:extLst>
            </p:cNvPr>
            <p:cNvSpPr/>
            <p:nvPr/>
          </p:nvSpPr>
          <p:spPr>
            <a:xfrm>
              <a:off x="-5507500" y="2762150"/>
              <a:ext cx="574025" cy="364950"/>
            </a:xfrm>
            <a:custGeom>
              <a:avLst/>
              <a:gdLst/>
              <a:ahLst/>
              <a:cxnLst/>
              <a:rect l="l" t="t" r="r" b="b"/>
              <a:pathLst>
                <a:path w="22961" h="14598" extrusionOk="0">
                  <a:moveTo>
                    <a:pt x="22495" y="468"/>
                  </a:moveTo>
                  <a:lnTo>
                    <a:pt x="22495" y="14131"/>
                  </a:lnTo>
                  <a:lnTo>
                    <a:pt x="467" y="14131"/>
                  </a:lnTo>
                  <a:lnTo>
                    <a:pt x="467" y="468"/>
                  </a:lnTo>
                  <a:close/>
                  <a:moveTo>
                    <a:pt x="0" y="1"/>
                  </a:moveTo>
                  <a:lnTo>
                    <a:pt x="0" y="14598"/>
                  </a:lnTo>
                  <a:lnTo>
                    <a:pt x="22961" y="14598"/>
                  </a:lnTo>
                  <a:lnTo>
                    <a:pt x="229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8" name="Google Shape;3413;p70">
              <a:extLst>
                <a:ext uri="{FF2B5EF4-FFF2-40B4-BE49-F238E27FC236}">
                  <a16:creationId xmlns:a16="http://schemas.microsoft.com/office/drawing/2014/main" id="{E93030BF-6B1F-15D8-F179-FB5DB583A7FF}"/>
                </a:ext>
              </a:extLst>
            </p:cNvPr>
            <p:cNvSpPr/>
            <p:nvPr/>
          </p:nvSpPr>
          <p:spPr>
            <a:xfrm>
              <a:off x="-5320100" y="2867375"/>
              <a:ext cx="139000" cy="70350"/>
            </a:xfrm>
            <a:custGeom>
              <a:avLst/>
              <a:gdLst/>
              <a:ahLst/>
              <a:cxnLst/>
              <a:rect l="l" t="t" r="r" b="b"/>
              <a:pathLst>
                <a:path w="5560" h="2814" extrusionOk="0">
                  <a:moveTo>
                    <a:pt x="0" y="0"/>
                  </a:moveTo>
                  <a:lnTo>
                    <a:pt x="0" y="2813"/>
                  </a:lnTo>
                  <a:lnTo>
                    <a:pt x="5559" y="2813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39" name="Google Shape;3414;p70">
              <a:extLst>
                <a:ext uri="{FF2B5EF4-FFF2-40B4-BE49-F238E27FC236}">
                  <a16:creationId xmlns:a16="http://schemas.microsoft.com/office/drawing/2014/main" id="{82DB0A88-38C2-8994-BE07-6E6638672F9E}"/>
                </a:ext>
              </a:extLst>
            </p:cNvPr>
            <p:cNvSpPr/>
            <p:nvPr/>
          </p:nvSpPr>
          <p:spPr>
            <a:xfrm>
              <a:off x="-5284825" y="2866850"/>
              <a:ext cx="150675" cy="71400"/>
            </a:xfrm>
            <a:custGeom>
              <a:avLst/>
              <a:gdLst/>
              <a:ahLst/>
              <a:cxnLst/>
              <a:rect l="l" t="t" r="r" b="b"/>
              <a:pathLst>
                <a:path w="6027" h="2856" extrusionOk="0">
                  <a:moveTo>
                    <a:pt x="5558" y="469"/>
                  </a:moveTo>
                  <a:lnTo>
                    <a:pt x="5558" y="2388"/>
                  </a:lnTo>
                  <a:lnTo>
                    <a:pt x="466" y="2388"/>
                  </a:lnTo>
                  <a:lnTo>
                    <a:pt x="466" y="469"/>
                  </a:lnTo>
                  <a:close/>
                  <a:moveTo>
                    <a:pt x="0" y="0"/>
                  </a:moveTo>
                  <a:lnTo>
                    <a:pt x="0" y="2855"/>
                  </a:lnTo>
                  <a:lnTo>
                    <a:pt x="6025" y="2855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0" name="Google Shape;3415;p70">
              <a:extLst>
                <a:ext uri="{FF2B5EF4-FFF2-40B4-BE49-F238E27FC236}">
                  <a16:creationId xmlns:a16="http://schemas.microsoft.com/office/drawing/2014/main" id="{418D4F47-4FE7-C971-3D13-9359B3A62530}"/>
                </a:ext>
              </a:extLst>
            </p:cNvPr>
            <p:cNvSpPr/>
            <p:nvPr/>
          </p:nvSpPr>
          <p:spPr>
            <a:xfrm>
              <a:off x="-7011375" y="2168775"/>
              <a:ext cx="389050" cy="1066625"/>
            </a:xfrm>
            <a:custGeom>
              <a:avLst/>
              <a:gdLst/>
              <a:ahLst/>
              <a:cxnLst/>
              <a:rect l="l" t="t" r="r" b="b"/>
              <a:pathLst>
                <a:path w="15562" h="42665" extrusionOk="0">
                  <a:moveTo>
                    <a:pt x="0" y="0"/>
                  </a:moveTo>
                  <a:lnTo>
                    <a:pt x="0" y="42665"/>
                  </a:lnTo>
                  <a:lnTo>
                    <a:pt x="15562" y="42665"/>
                  </a:lnTo>
                  <a:lnTo>
                    <a:pt x="15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41" name="Google Shape;3416;p70">
              <a:extLst>
                <a:ext uri="{FF2B5EF4-FFF2-40B4-BE49-F238E27FC236}">
                  <a16:creationId xmlns:a16="http://schemas.microsoft.com/office/drawing/2014/main" id="{777B4232-BD8F-8250-60B2-415FD8EF58A1}"/>
                </a:ext>
              </a:extLst>
            </p:cNvPr>
            <p:cNvSpPr/>
            <p:nvPr/>
          </p:nvSpPr>
          <p:spPr>
            <a:xfrm>
              <a:off x="-5963550" y="1740000"/>
              <a:ext cx="333950" cy="388050"/>
            </a:xfrm>
            <a:custGeom>
              <a:avLst/>
              <a:gdLst/>
              <a:ahLst/>
              <a:cxnLst/>
              <a:rect l="l" t="t" r="r" b="b"/>
              <a:pathLst>
                <a:path w="13358" h="15522" extrusionOk="0">
                  <a:moveTo>
                    <a:pt x="1070" y="0"/>
                  </a:moveTo>
                  <a:cubicBezTo>
                    <a:pt x="451" y="0"/>
                    <a:pt x="0" y="591"/>
                    <a:pt x="165" y="1185"/>
                  </a:cubicBezTo>
                  <a:lnTo>
                    <a:pt x="3664" y="13961"/>
                  </a:lnTo>
                  <a:lnTo>
                    <a:pt x="4089" y="15522"/>
                  </a:lnTo>
                  <a:lnTo>
                    <a:pt x="12319" y="15522"/>
                  </a:lnTo>
                  <a:cubicBezTo>
                    <a:pt x="12320" y="15522"/>
                    <a:pt x="12321" y="15522"/>
                    <a:pt x="12322" y="15522"/>
                  </a:cubicBezTo>
                  <a:cubicBezTo>
                    <a:pt x="12922" y="15522"/>
                    <a:pt x="13358" y="14949"/>
                    <a:pt x="13199" y="14369"/>
                  </a:cubicBezTo>
                  <a:lnTo>
                    <a:pt x="9447" y="671"/>
                  </a:lnTo>
                  <a:cubicBezTo>
                    <a:pt x="9338" y="274"/>
                    <a:pt x="8979" y="0"/>
                    <a:pt x="8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5" name="Google Shape;3417;p70">
              <a:extLst>
                <a:ext uri="{FF2B5EF4-FFF2-40B4-BE49-F238E27FC236}">
                  <a16:creationId xmlns:a16="http://schemas.microsoft.com/office/drawing/2014/main" id="{69E72D89-D155-4F7B-5DC5-59219841F395}"/>
                </a:ext>
              </a:extLst>
            </p:cNvPr>
            <p:cNvSpPr/>
            <p:nvPr/>
          </p:nvSpPr>
          <p:spPr>
            <a:xfrm>
              <a:off x="-5963925" y="1740000"/>
              <a:ext cx="291000" cy="388050"/>
            </a:xfrm>
            <a:custGeom>
              <a:avLst/>
              <a:gdLst/>
              <a:ahLst/>
              <a:cxnLst/>
              <a:rect l="l" t="t" r="r" b="b"/>
              <a:pathLst>
                <a:path w="11640" h="15522" extrusionOk="0">
                  <a:moveTo>
                    <a:pt x="1186" y="0"/>
                  </a:moveTo>
                  <a:cubicBezTo>
                    <a:pt x="502" y="0"/>
                    <a:pt x="0" y="654"/>
                    <a:pt x="183" y="1317"/>
                  </a:cubicBezTo>
                  <a:lnTo>
                    <a:pt x="3864" y="14757"/>
                  </a:lnTo>
                  <a:cubicBezTo>
                    <a:pt x="3987" y="15208"/>
                    <a:pt x="4396" y="15522"/>
                    <a:pt x="4865" y="15522"/>
                  </a:cubicBezTo>
                  <a:cubicBezTo>
                    <a:pt x="4866" y="15522"/>
                    <a:pt x="4867" y="15522"/>
                    <a:pt x="4868" y="15522"/>
                  </a:cubicBezTo>
                  <a:lnTo>
                    <a:pt x="10603" y="15522"/>
                  </a:lnTo>
                  <a:cubicBezTo>
                    <a:pt x="11204" y="15522"/>
                    <a:pt x="11640" y="14950"/>
                    <a:pt x="11481" y="14369"/>
                  </a:cubicBezTo>
                  <a:lnTo>
                    <a:pt x="7730" y="671"/>
                  </a:lnTo>
                  <a:cubicBezTo>
                    <a:pt x="7622" y="274"/>
                    <a:pt x="7261" y="0"/>
                    <a:pt x="6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6" name="Google Shape;3418;p70">
              <a:extLst>
                <a:ext uri="{FF2B5EF4-FFF2-40B4-BE49-F238E27FC236}">
                  <a16:creationId xmlns:a16="http://schemas.microsoft.com/office/drawing/2014/main" id="{79024864-E769-0247-053E-7DAABEA95689}"/>
                </a:ext>
              </a:extLst>
            </p:cNvPr>
            <p:cNvSpPr/>
            <p:nvPr/>
          </p:nvSpPr>
          <p:spPr>
            <a:xfrm>
              <a:off x="-6184550" y="2088975"/>
              <a:ext cx="366375" cy="39125"/>
            </a:xfrm>
            <a:custGeom>
              <a:avLst/>
              <a:gdLst/>
              <a:ahLst/>
              <a:cxnLst/>
              <a:rect l="l" t="t" r="r" b="b"/>
              <a:pathLst>
                <a:path w="14655" h="1565" extrusionOk="0">
                  <a:moveTo>
                    <a:pt x="782" y="0"/>
                  </a:moveTo>
                  <a:cubicBezTo>
                    <a:pt x="351" y="0"/>
                    <a:pt x="1" y="351"/>
                    <a:pt x="1" y="783"/>
                  </a:cubicBezTo>
                  <a:cubicBezTo>
                    <a:pt x="1" y="1214"/>
                    <a:pt x="351" y="1564"/>
                    <a:pt x="782" y="1564"/>
                  </a:cubicBezTo>
                  <a:lnTo>
                    <a:pt x="14654" y="1564"/>
                  </a:lnTo>
                  <a:lnTo>
                    <a:pt x="14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7" name="Google Shape;3419;p70">
              <a:extLst>
                <a:ext uri="{FF2B5EF4-FFF2-40B4-BE49-F238E27FC236}">
                  <a16:creationId xmlns:a16="http://schemas.microsoft.com/office/drawing/2014/main" id="{06402C99-A1CE-0BE5-F1B9-5A05413CA648}"/>
                </a:ext>
              </a:extLst>
            </p:cNvPr>
            <p:cNvSpPr/>
            <p:nvPr/>
          </p:nvSpPr>
          <p:spPr>
            <a:xfrm>
              <a:off x="-6233025" y="1439200"/>
              <a:ext cx="857000" cy="544100"/>
            </a:xfrm>
            <a:custGeom>
              <a:avLst/>
              <a:gdLst/>
              <a:ahLst/>
              <a:cxnLst/>
              <a:rect l="l" t="t" r="r" b="b"/>
              <a:pathLst>
                <a:path w="34280" h="21764" extrusionOk="0">
                  <a:moveTo>
                    <a:pt x="5578" y="1"/>
                  </a:moveTo>
                  <a:cubicBezTo>
                    <a:pt x="4687" y="2"/>
                    <a:pt x="3922" y="632"/>
                    <a:pt x="3749" y="1506"/>
                  </a:cubicBezTo>
                  <a:lnTo>
                    <a:pt x="225" y="19545"/>
                  </a:lnTo>
                  <a:cubicBezTo>
                    <a:pt x="0" y="20692"/>
                    <a:pt x="885" y="21764"/>
                    <a:pt x="2058" y="21764"/>
                  </a:cubicBezTo>
                  <a:lnTo>
                    <a:pt x="28701" y="21764"/>
                  </a:lnTo>
                  <a:cubicBezTo>
                    <a:pt x="28702" y="21764"/>
                    <a:pt x="28703" y="21764"/>
                    <a:pt x="28704" y="21764"/>
                  </a:cubicBezTo>
                  <a:cubicBezTo>
                    <a:pt x="29595" y="21764"/>
                    <a:pt x="30359" y="21133"/>
                    <a:pt x="30530" y="20258"/>
                  </a:cubicBezTo>
                  <a:lnTo>
                    <a:pt x="34054" y="2224"/>
                  </a:lnTo>
                  <a:cubicBezTo>
                    <a:pt x="34280" y="1072"/>
                    <a:pt x="33398" y="1"/>
                    <a:pt x="32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8" name="Google Shape;3420;p70">
              <a:extLst>
                <a:ext uri="{FF2B5EF4-FFF2-40B4-BE49-F238E27FC236}">
                  <a16:creationId xmlns:a16="http://schemas.microsoft.com/office/drawing/2014/main" id="{CFF94B91-1C25-E3F7-522D-87D07FD4D458}"/>
                </a:ext>
              </a:extLst>
            </p:cNvPr>
            <p:cNvSpPr/>
            <p:nvPr/>
          </p:nvSpPr>
          <p:spPr>
            <a:xfrm>
              <a:off x="-6181075" y="1472800"/>
              <a:ext cx="753725" cy="467325"/>
            </a:xfrm>
            <a:custGeom>
              <a:avLst/>
              <a:gdLst/>
              <a:ahLst/>
              <a:cxnLst/>
              <a:rect l="l" t="t" r="r" b="b"/>
              <a:pathLst>
                <a:path w="30149" h="18693" extrusionOk="0">
                  <a:moveTo>
                    <a:pt x="4806" y="0"/>
                  </a:moveTo>
                  <a:cubicBezTo>
                    <a:pt x="4017" y="0"/>
                    <a:pt x="3332" y="547"/>
                    <a:pt x="3182" y="1293"/>
                  </a:cubicBezTo>
                  <a:lnTo>
                    <a:pt x="3103" y="1685"/>
                  </a:lnTo>
                  <a:lnTo>
                    <a:pt x="55" y="16785"/>
                  </a:lnTo>
                  <a:cubicBezTo>
                    <a:pt x="1" y="17056"/>
                    <a:pt x="20" y="17336"/>
                    <a:pt x="112" y="17596"/>
                  </a:cubicBezTo>
                  <a:cubicBezTo>
                    <a:pt x="326" y="18226"/>
                    <a:pt x="938" y="18693"/>
                    <a:pt x="1680" y="18693"/>
                  </a:cubicBezTo>
                  <a:lnTo>
                    <a:pt x="25318" y="18693"/>
                  </a:lnTo>
                  <a:cubicBezTo>
                    <a:pt x="26041" y="18693"/>
                    <a:pt x="26666" y="18244"/>
                    <a:pt x="26886" y="17596"/>
                  </a:cubicBezTo>
                  <a:cubicBezTo>
                    <a:pt x="26910" y="17532"/>
                    <a:pt x="26928" y="17467"/>
                    <a:pt x="26942" y="17400"/>
                  </a:cubicBezTo>
                  <a:lnTo>
                    <a:pt x="30069" y="1910"/>
                  </a:lnTo>
                  <a:cubicBezTo>
                    <a:pt x="30087" y="1837"/>
                    <a:pt x="30098" y="1760"/>
                    <a:pt x="30098" y="1685"/>
                  </a:cubicBezTo>
                  <a:cubicBezTo>
                    <a:pt x="30149" y="785"/>
                    <a:pt x="29406" y="0"/>
                    <a:pt x="28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19" name="Google Shape;3421;p70">
              <a:extLst>
                <a:ext uri="{FF2B5EF4-FFF2-40B4-BE49-F238E27FC236}">
                  <a16:creationId xmlns:a16="http://schemas.microsoft.com/office/drawing/2014/main" id="{BDC59D5D-EA17-BB32-F1D8-627552B96CA0}"/>
                </a:ext>
              </a:extLst>
            </p:cNvPr>
            <p:cNvSpPr/>
            <p:nvPr/>
          </p:nvSpPr>
          <p:spPr>
            <a:xfrm>
              <a:off x="-5960300" y="1577175"/>
              <a:ext cx="303350" cy="182450"/>
            </a:xfrm>
            <a:custGeom>
              <a:avLst/>
              <a:gdLst/>
              <a:ahLst/>
              <a:cxnLst/>
              <a:rect l="l" t="t" r="r" b="b"/>
              <a:pathLst>
                <a:path w="12134" h="7298" extrusionOk="0">
                  <a:moveTo>
                    <a:pt x="1509" y="1"/>
                  </a:moveTo>
                  <a:lnTo>
                    <a:pt x="0" y="7297"/>
                  </a:lnTo>
                  <a:lnTo>
                    <a:pt x="10422" y="7297"/>
                  </a:lnTo>
                  <a:lnTo>
                    <a:pt x="12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0" name="Google Shape;3422;p70">
              <a:extLst>
                <a:ext uri="{FF2B5EF4-FFF2-40B4-BE49-F238E27FC236}">
                  <a16:creationId xmlns:a16="http://schemas.microsoft.com/office/drawing/2014/main" id="{91948F47-AF4F-B843-5CDA-BE97B394AB4C}"/>
                </a:ext>
              </a:extLst>
            </p:cNvPr>
            <p:cNvSpPr/>
            <p:nvPr/>
          </p:nvSpPr>
          <p:spPr>
            <a:xfrm>
              <a:off x="-5771550" y="2042650"/>
              <a:ext cx="284100" cy="85450"/>
            </a:xfrm>
            <a:custGeom>
              <a:avLst/>
              <a:gdLst/>
              <a:ahLst/>
              <a:cxnLst/>
              <a:rect l="l" t="t" r="r" b="b"/>
              <a:pathLst>
                <a:path w="11364" h="3418" extrusionOk="0">
                  <a:moveTo>
                    <a:pt x="5336" y="1"/>
                  </a:moveTo>
                  <a:cubicBezTo>
                    <a:pt x="4953" y="1"/>
                    <a:pt x="4577" y="49"/>
                    <a:pt x="4217" y="156"/>
                  </a:cubicBezTo>
                  <a:cubicBezTo>
                    <a:pt x="1197" y="1060"/>
                    <a:pt x="0" y="3417"/>
                    <a:pt x="828" y="3417"/>
                  </a:cubicBezTo>
                  <a:lnTo>
                    <a:pt x="10523" y="3417"/>
                  </a:lnTo>
                  <a:cubicBezTo>
                    <a:pt x="11363" y="2639"/>
                    <a:pt x="8173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1" name="Google Shape;3423;p70">
              <a:extLst>
                <a:ext uri="{FF2B5EF4-FFF2-40B4-BE49-F238E27FC236}">
                  <a16:creationId xmlns:a16="http://schemas.microsoft.com/office/drawing/2014/main" id="{AA439FC1-6A9D-897C-D364-F16A62160AA6}"/>
                </a:ext>
              </a:extLst>
            </p:cNvPr>
            <p:cNvSpPr/>
            <p:nvPr/>
          </p:nvSpPr>
          <p:spPr>
            <a:xfrm>
              <a:off x="-5605150" y="2063600"/>
              <a:ext cx="42925" cy="64500"/>
            </a:xfrm>
            <a:custGeom>
              <a:avLst/>
              <a:gdLst/>
              <a:ahLst/>
              <a:cxnLst/>
              <a:rect l="l" t="t" r="r" b="b"/>
              <a:pathLst>
                <a:path w="1717" h="2580" extrusionOk="0">
                  <a:moveTo>
                    <a:pt x="1717" y="1"/>
                  </a:moveTo>
                  <a:cubicBezTo>
                    <a:pt x="1443" y="46"/>
                    <a:pt x="1169" y="155"/>
                    <a:pt x="948" y="333"/>
                  </a:cubicBezTo>
                  <a:cubicBezTo>
                    <a:pt x="720" y="507"/>
                    <a:pt x="529" y="721"/>
                    <a:pt x="382" y="966"/>
                  </a:cubicBezTo>
                  <a:cubicBezTo>
                    <a:pt x="241" y="1211"/>
                    <a:pt x="132" y="1475"/>
                    <a:pt x="75" y="1747"/>
                  </a:cubicBezTo>
                  <a:cubicBezTo>
                    <a:pt x="18" y="2020"/>
                    <a:pt x="0" y="2302"/>
                    <a:pt x="63" y="2579"/>
                  </a:cubicBezTo>
                  <a:cubicBezTo>
                    <a:pt x="318" y="2082"/>
                    <a:pt x="521" y="1630"/>
                    <a:pt x="782" y="1207"/>
                  </a:cubicBezTo>
                  <a:cubicBezTo>
                    <a:pt x="903" y="990"/>
                    <a:pt x="1051" y="795"/>
                    <a:pt x="1201" y="595"/>
                  </a:cubicBezTo>
                  <a:cubicBezTo>
                    <a:pt x="1352" y="391"/>
                    <a:pt x="1533" y="218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2" name="Google Shape;3424;p70">
              <a:extLst>
                <a:ext uri="{FF2B5EF4-FFF2-40B4-BE49-F238E27FC236}">
                  <a16:creationId xmlns:a16="http://schemas.microsoft.com/office/drawing/2014/main" id="{7F11F9E2-443D-87A9-B3DD-F938D1235C75}"/>
                </a:ext>
              </a:extLst>
            </p:cNvPr>
            <p:cNvSpPr/>
            <p:nvPr/>
          </p:nvSpPr>
          <p:spPr>
            <a:xfrm>
              <a:off x="-5574875" y="2072025"/>
              <a:ext cx="67875" cy="56075"/>
            </a:xfrm>
            <a:custGeom>
              <a:avLst/>
              <a:gdLst/>
              <a:ahLst/>
              <a:cxnLst/>
              <a:rect l="l" t="t" r="r" b="b"/>
              <a:pathLst>
                <a:path w="2715" h="2243" extrusionOk="0">
                  <a:moveTo>
                    <a:pt x="0" y="0"/>
                  </a:moveTo>
                  <a:lnTo>
                    <a:pt x="0" y="0"/>
                  </a:lnTo>
                  <a:cubicBezTo>
                    <a:pt x="479" y="403"/>
                    <a:pt x="973" y="714"/>
                    <a:pt x="1440" y="1053"/>
                  </a:cubicBezTo>
                  <a:cubicBezTo>
                    <a:pt x="1673" y="1214"/>
                    <a:pt x="1898" y="1388"/>
                    <a:pt x="2112" y="1575"/>
                  </a:cubicBezTo>
                  <a:cubicBezTo>
                    <a:pt x="2320" y="1765"/>
                    <a:pt x="2519" y="1959"/>
                    <a:pt x="2656" y="2242"/>
                  </a:cubicBezTo>
                  <a:cubicBezTo>
                    <a:pt x="2715" y="1923"/>
                    <a:pt x="2570" y="1591"/>
                    <a:pt x="2385" y="1335"/>
                  </a:cubicBezTo>
                  <a:cubicBezTo>
                    <a:pt x="2200" y="1070"/>
                    <a:pt x="1963" y="853"/>
                    <a:pt x="1711" y="674"/>
                  </a:cubicBezTo>
                  <a:cubicBezTo>
                    <a:pt x="1453" y="497"/>
                    <a:pt x="1182" y="345"/>
                    <a:pt x="898" y="231"/>
                  </a:cubicBezTo>
                  <a:cubicBezTo>
                    <a:pt x="612" y="116"/>
                    <a:pt x="316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3" name="Google Shape;3425;p70">
              <a:extLst>
                <a:ext uri="{FF2B5EF4-FFF2-40B4-BE49-F238E27FC236}">
                  <a16:creationId xmlns:a16="http://schemas.microsoft.com/office/drawing/2014/main" id="{6134A40A-C32E-DD0A-C9D9-C1444B3E4533}"/>
                </a:ext>
              </a:extLst>
            </p:cNvPr>
            <p:cNvSpPr/>
            <p:nvPr/>
          </p:nvSpPr>
          <p:spPr>
            <a:xfrm>
              <a:off x="-5816500" y="1800350"/>
              <a:ext cx="117700" cy="11675"/>
            </a:xfrm>
            <a:custGeom>
              <a:avLst/>
              <a:gdLst/>
              <a:ahLst/>
              <a:cxnLst/>
              <a:rect l="l" t="t" r="r" b="b"/>
              <a:pathLst>
                <a:path w="4708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07" y="46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4" name="Google Shape;3426;p70">
              <a:extLst>
                <a:ext uri="{FF2B5EF4-FFF2-40B4-BE49-F238E27FC236}">
                  <a16:creationId xmlns:a16="http://schemas.microsoft.com/office/drawing/2014/main" id="{8A6E438A-CD57-C691-D206-29B0B8EF0EF0}"/>
                </a:ext>
              </a:extLst>
            </p:cNvPr>
            <p:cNvSpPr/>
            <p:nvPr/>
          </p:nvSpPr>
          <p:spPr>
            <a:xfrm>
              <a:off x="-5956925" y="1800350"/>
              <a:ext cx="117675" cy="11675"/>
            </a:xfrm>
            <a:custGeom>
              <a:avLst/>
              <a:gdLst/>
              <a:ahLst/>
              <a:cxnLst/>
              <a:rect l="l" t="t" r="r" b="b"/>
              <a:pathLst>
                <a:path w="4707" h="467" extrusionOk="0">
                  <a:moveTo>
                    <a:pt x="0" y="0"/>
                  </a:moveTo>
                  <a:lnTo>
                    <a:pt x="0" y="467"/>
                  </a:lnTo>
                  <a:lnTo>
                    <a:pt x="4707" y="46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5" name="Google Shape;3427;p70">
              <a:extLst>
                <a:ext uri="{FF2B5EF4-FFF2-40B4-BE49-F238E27FC236}">
                  <a16:creationId xmlns:a16="http://schemas.microsoft.com/office/drawing/2014/main" id="{F083475B-9A03-F192-EC58-E96B1AEFBFCE}"/>
                </a:ext>
              </a:extLst>
            </p:cNvPr>
            <p:cNvSpPr/>
            <p:nvPr/>
          </p:nvSpPr>
          <p:spPr>
            <a:xfrm>
              <a:off x="-5949575" y="1837275"/>
              <a:ext cx="222225" cy="11675"/>
            </a:xfrm>
            <a:custGeom>
              <a:avLst/>
              <a:gdLst/>
              <a:ahLst/>
              <a:cxnLst/>
              <a:rect l="l" t="t" r="r" b="b"/>
              <a:pathLst>
                <a:path w="8889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888" y="467"/>
                  </a:lnTo>
                  <a:lnTo>
                    <a:pt x="88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6" name="Google Shape;3428;p70">
              <a:extLst>
                <a:ext uri="{FF2B5EF4-FFF2-40B4-BE49-F238E27FC236}">
                  <a16:creationId xmlns:a16="http://schemas.microsoft.com/office/drawing/2014/main" id="{63814A58-9F48-8F1A-C102-CE9C104D10C9}"/>
                </a:ext>
              </a:extLst>
            </p:cNvPr>
            <p:cNvSpPr/>
            <p:nvPr/>
          </p:nvSpPr>
          <p:spPr>
            <a:xfrm>
              <a:off x="-6103525" y="1472800"/>
              <a:ext cx="676175" cy="42150"/>
            </a:xfrm>
            <a:custGeom>
              <a:avLst/>
              <a:gdLst/>
              <a:ahLst/>
              <a:cxnLst/>
              <a:rect l="l" t="t" r="r" b="b"/>
              <a:pathLst>
                <a:path w="27047" h="1686" extrusionOk="0">
                  <a:moveTo>
                    <a:pt x="1704" y="0"/>
                  </a:moveTo>
                  <a:cubicBezTo>
                    <a:pt x="915" y="0"/>
                    <a:pt x="230" y="547"/>
                    <a:pt x="80" y="1293"/>
                  </a:cubicBezTo>
                  <a:lnTo>
                    <a:pt x="1" y="1685"/>
                  </a:lnTo>
                  <a:lnTo>
                    <a:pt x="26996" y="1685"/>
                  </a:lnTo>
                  <a:cubicBezTo>
                    <a:pt x="27047" y="785"/>
                    <a:pt x="26304" y="0"/>
                    <a:pt x="25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7" name="Google Shape;3429;p70">
              <a:extLst>
                <a:ext uri="{FF2B5EF4-FFF2-40B4-BE49-F238E27FC236}">
                  <a16:creationId xmlns:a16="http://schemas.microsoft.com/office/drawing/2014/main" id="{407229EE-2D8F-DBA5-EDA0-645421B4BC21}"/>
                </a:ext>
              </a:extLst>
            </p:cNvPr>
            <p:cNvSpPr/>
            <p:nvPr/>
          </p:nvSpPr>
          <p:spPr>
            <a:xfrm>
              <a:off x="-5591450" y="1486500"/>
              <a:ext cx="130250" cy="14800"/>
            </a:xfrm>
            <a:custGeom>
              <a:avLst/>
              <a:gdLst/>
              <a:ahLst/>
              <a:cxnLst/>
              <a:rect l="l" t="t" r="r" b="b"/>
              <a:pathLst>
                <a:path w="5210" h="592" extrusionOk="0">
                  <a:moveTo>
                    <a:pt x="99" y="0"/>
                  </a:moveTo>
                  <a:lnTo>
                    <a:pt x="0" y="591"/>
                  </a:lnTo>
                  <a:lnTo>
                    <a:pt x="5109" y="59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8" name="Google Shape;3430;p70">
              <a:extLst>
                <a:ext uri="{FF2B5EF4-FFF2-40B4-BE49-F238E27FC236}">
                  <a16:creationId xmlns:a16="http://schemas.microsoft.com/office/drawing/2014/main" id="{35214662-EE13-E506-2E47-D8F1EE769328}"/>
                </a:ext>
              </a:extLst>
            </p:cNvPr>
            <p:cNvSpPr/>
            <p:nvPr/>
          </p:nvSpPr>
          <p:spPr>
            <a:xfrm>
              <a:off x="-5747550" y="1486500"/>
              <a:ext cx="130275" cy="14800"/>
            </a:xfrm>
            <a:custGeom>
              <a:avLst/>
              <a:gdLst/>
              <a:ahLst/>
              <a:cxnLst/>
              <a:rect l="l" t="t" r="r" b="b"/>
              <a:pathLst>
                <a:path w="5211" h="592" extrusionOk="0">
                  <a:moveTo>
                    <a:pt x="101" y="0"/>
                  </a:moveTo>
                  <a:lnTo>
                    <a:pt x="1" y="591"/>
                  </a:lnTo>
                  <a:lnTo>
                    <a:pt x="5111" y="591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29" name="Google Shape;3431;p70">
              <a:extLst>
                <a:ext uri="{FF2B5EF4-FFF2-40B4-BE49-F238E27FC236}">
                  <a16:creationId xmlns:a16="http://schemas.microsoft.com/office/drawing/2014/main" id="{47EC7B38-0B4D-8CC0-F3D7-2BEA4A60B295}"/>
                </a:ext>
              </a:extLst>
            </p:cNvPr>
            <p:cNvSpPr/>
            <p:nvPr/>
          </p:nvSpPr>
          <p:spPr>
            <a:xfrm>
              <a:off x="-5903575" y="1486500"/>
              <a:ext cx="130250" cy="14800"/>
            </a:xfrm>
            <a:custGeom>
              <a:avLst/>
              <a:gdLst/>
              <a:ahLst/>
              <a:cxnLst/>
              <a:rect l="l" t="t" r="r" b="b"/>
              <a:pathLst>
                <a:path w="5210" h="592" extrusionOk="0">
                  <a:moveTo>
                    <a:pt x="99" y="0"/>
                  </a:moveTo>
                  <a:lnTo>
                    <a:pt x="0" y="591"/>
                  </a:lnTo>
                  <a:lnTo>
                    <a:pt x="5109" y="59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0" name="Google Shape;3432;p70">
              <a:extLst>
                <a:ext uri="{FF2B5EF4-FFF2-40B4-BE49-F238E27FC236}">
                  <a16:creationId xmlns:a16="http://schemas.microsoft.com/office/drawing/2014/main" id="{BD8728E3-B509-538B-899D-D6B94129FDAE}"/>
                </a:ext>
              </a:extLst>
            </p:cNvPr>
            <p:cNvSpPr/>
            <p:nvPr/>
          </p:nvSpPr>
          <p:spPr>
            <a:xfrm>
              <a:off x="-6059675" y="1486500"/>
              <a:ext cx="41775" cy="14800"/>
            </a:xfrm>
            <a:custGeom>
              <a:avLst/>
              <a:gdLst/>
              <a:ahLst/>
              <a:cxnLst/>
              <a:rect l="l" t="t" r="r" b="b"/>
              <a:pathLst>
                <a:path w="1671" h="592" extrusionOk="0">
                  <a:moveTo>
                    <a:pt x="101" y="0"/>
                  </a:moveTo>
                  <a:lnTo>
                    <a:pt x="1" y="591"/>
                  </a:lnTo>
                  <a:lnTo>
                    <a:pt x="1572" y="591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1" name="Google Shape;3433;p70">
              <a:extLst>
                <a:ext uri="{FF2B5EF4-FFF2-40B4-BE49-F238E27FC236}">
                  <a16:creationId xmlns:a16="http://schemas.microsoft.com/office/drawing/2014/main" id="{3BE5B783-D2A6-7BD3-397A-A4FF1771D678}"/>
                </a:ext>
              </a:extLst>
            </p:cNvPr>
            <p:cNvSpPr/>
            <p:nvPr/>
          </p:nvSpPr>
          <p:spPr>
            <a:xfrm>
              <a:off x="-5172075" y="1801100"/>
              <a:ext cx="340325" cy="327000"/>
            </a:xfrm>
            <a:custGeom>
              <a:avLst/>
              <a:gdLst/>
              <a:ahLst/>
              <a:cxnLst/>
              <a:rect l="l" t="t" r="r" b="b"/>
              <a:pathLst>
                <a:path w="13613" h="13080" extrusionOk="0">
                  <a:moveTo>
                    <a:pt x="1" y="0"/>
                  </a:moveTo>
                  <a:lnTo>
                    <a:pt x="1" y="13079"/>
                  </a:lnTo>
                  <a:lnTo>
                    <a:pt x="13613" y="13079"/>
                  </a:lnTo>
                  <a:lnTo>
                    <a:pt x="1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2" name="Google Shape;3434;p70">
              <a:extLst>
                <a:ext uri="{FF2B5EF4-FFF2-40B4-BE49-F238E27FC236}">
                  <a16:creationId xmlns:a16="http://schemas.microsoft.com/office/drawing/2014/main" id="{B78F22F4-1811-1476-75B1-28082A70C8F2}"/>
                </a:ext>
              </a:extLst>
            </p:cNvPr>
            <p:cNvSpPr/>
            <p:nvPr/>
          </p:nvSpPr>
          <p:spPr>
            <a:xfrm>
              <a:off x="-4831775" y="1801100"/>
              <a:ext cx="129350" cy="327000"/>
            </a:xfrm>
            <a:custGeom>
              <a:avLst/>
              <a:gdLst/>
              <a:ahLst/>
              <a:cxnLst/>
              <a:rect l="l" t="t" r="r" b="b"/>
              <a:pathLst>
                <a:path w="5174" h="13080" extrusionOk="0">
                  <a:moveTo>
                    <a:pt x="1" y="0"/>
                  </a:moveTo>
                  <a:lnTo>
                    <a:pt x="1" y="13079"/>
                  </a:lnTo>
                  <a:lnTo>
                    <a:pt x="5174" y="13079"/>
                  </a:lnTo>
                  <a:lnTo>
                    <a:pt x="5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3" name="Google Shape;3435;p70">
              <a:extLst>
                <a:ext uri="{FF2B5EF4-FFF2-40B4-BE49-F238E27FC236}">
                  <a16:creationId xmlns:a16="http://schemas.microsoft.com/office/drawing/2014/main" id="{25EEB5D8-CD37-87D3-F041-8FACEF1E11C4}"/>
                </a:ext>
              </a:extLst>
            </p:cNvPr>
            <p:cNvSpPr/>
            <p:nvPr/>
          </p:nvSpPr>
          <p:spPr>
            <a:xfrm>
              <a:off x="-5251750" y="1725700"/>
              <a:ext cx="259650" cy="394350"/>
            </a:xfrm>
            <a:custGeom>
              <a:avLst/>
              <a:gdLst/>
              <a:ahLst/>
              <a:cxnLst/>
              <a:rect l="l" t="t" r="r" b="b"/>
              <a:pathLst>
                <a:path w="10386" h="15774" extrusionOk="0">
                  <a:moveTo>
                    <a:pt x="9658" y="1"/>
                  </a:moveTo>
                  <a:cubicBezTo>
                    <a:pt x="9444" y="1"/>
                    <a:pt x="9236" y="108"/>
                    <a:pt x="9115" y="304"/>
                  </a:cubicBezTo>
                  <a:lnTo>
                    <a:pt x="186" y="14801"/>
                  </a:lnTo>
                  <a:cubicBezTo>
                    <a:pt x="0" y="15102"/>
                    <a:pt x="94" y="15494"/>
                    <a:pt x="394" y="15679"/>
                  </a:cubicBezTo>
                  <a:cubicBezTo>
                    <a:pt x="416" y="15693"/>
                    <a:pt x="440" y="15706"/>
                    <a:pt x="466" y="15717"/>
                  </a:cubicBezTo>
                  <a:cubicBezTo>
                    <a:pt x="550" y="15755"/>
                    <a:pt x="640" y="15774"/>
                    <a:pt x="728" y="15774"/>
                  </a:cubicBezTo>
                  <a:cubicBezTo>
                    <a:pt x="943" y="15774"/>
                    <a:pt x="1152" y="15664"/>
                    <a:pt x="1272" y="15470"/>
                  </a:cubicBezTo>
                  <a:lnTo>
                    <a:pt x="10202" y="973"/>
                  </a:lnTo>
                  <a:cubicBezTo>
                    <a:pt x="10386" y="673"/>
                    <a:pt x="10293" y="280"/>
                    <a:pt x="9994" y="96"/>
                  </a:cubicBezTo>
                  <a:cubicBezTo>
                    <a:pt x="9889" y="32"/>
                    <a:pt x="9773" y="1"/>
                    <a:pt x="9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4" name="Google Shape;3436;p70">
              <a:extLst>
                <a:ext uri="{FF2B5EF4-FFF2-40B4-BE49-F238E27FC236}">
                  <a16:creationId xmlns:a16="http://schemas.microsoft.com/office/drawing/2014/main" id="{43112879-CE3F-78BF-E96E-D84F1C954CA8}"/>
                </a:ext>
              </a:extLst>
            </p:cNvPr>
            <p:cNvSpPr/>
            <p:nvPr/>
          </p:nvSpPr>
          <p:spPr>
            <a:xfrm>
              <a:off x="-5313200" y="1668600"/>
              <a:ext cx="136475" cy="445325"/>
            </a:xfrm>
            <a:custGeom>
              <a:avLst/>
              <a:gdLst/>
              <a:ahLst/>
              <a:cxnLst/>
              <a:rect l="l" t="t" r="r" b="b"/>
              <a:pathLst>
                <a:path w="5459" h="17813" extrusionOk="0">
                  <a:moveTo>
                    <a:pt x="706" y="0"/>
                  </a:moveTo>
                  <a:cubicBezTo>
                    <a:pt x="655" y="0"/>
                    <a:pt x="604" y="6"/>
                    <a:pt x="553" y="19"/>
                  </a:cubicBezTo>
                  <a:cubicBezTo>
                    <a:pt x="210" y="103"/>
                    <a:pt x="1" y="447"/>
                    <a:pt x="85" y="790"/>
                  </a:cubicBezTo>
                  <a:lnTo>
                    <a:pt x="4143" y="17326"/>
                  </a:lnTo>
                  <a:cubicBezTo>
                    <a:pt x="4214" y="17617"/>
                    <a:pt x="4476" y="17813"/>
                    <a:pt x="4762" y="17813"/>
                  </a:cubicBezTo>
                  <a:cubicBezTo>
                    <a:pt x="4812" y="17813"/>
                    <a:pt x="4863" y="17807"/>
                    <a:pt x="4914" y="17794"/>
                  </a:cubicBezTo>
                  <a:cubicBezTo>
                    <a:pt x="4941" y="17787"/>
                    <a:pt x="4966" y="17779"/>
                    <a:pt x="4992" y="17769"/>
                  </a:cubicBezTo>
                  <a:cubicBezTo>
                    <a:pt x="5291" y="17653"/>
                    <a:pt x="5459" y="17333"/>
                    <a:pt x="5382" y="17022"/>
                  </a:cubicBezTo>
                  <a:lnTo>
                    <a:pt x="1324" y="486"/>
                  </a:lnTo>
                  <a:cubicBezTo>
                    <a:pt x="1253" y="194"/>
                    <a:pt x="992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5" name="Google Shape;3437;p70">
              <a:extLst>
                <a:ext uri="{FF2B5EF4-FFF2-40B4-BE49-F238E27FC236}">
                  <a16:creationId xmlns:a16="http://schemas.microsoft.com/office/drawing/2014/main" id="{9DA2B726-EBED-110F-A98E-51E010E4A19D}"/>
                </a:ext>
              </a:extLst>
            </p:cNvPr>
            <p:cNvSpPr/>
            <p:nvPr/>
          </p:nvSpPr>
          <p:spPr>
            <a:xfrm>
              <a:off x="-5244875" y="1662700"/>
              <a:ext cx="34100" cy="457300"/>
            </a:xfrm>
            <a:custGeom>
              <a:avLst/>
              <a:gdLst/>
              <a:ahLst/>
              <a:cxnLst/>
              <a:rect l="l" t="t" r="r" b="b"/>
              <a:pathLst>
                <a:path w="1364" h="18292" extrusionOk="0">
                  <a:moveTo>
                    <a:pt x="638" y="1"/>
                  </a:moveTo>
                  <a:cubicBezTo>
                    <a:pt x="637" y="1"/>
                    <a:pt x="636" y="1"/>
                    <a:pt x="635" y="1"/>
                  </a:cubicBezTo>
                  <a:cubicBezTo>
                    <a:pt x="286" y="2"/>
                    <a:pt x="3" y="283"/>
                    <a:pt x="0" y="631"/>
                  </a:cubicBezTo>
                  <a:lnTo>
                    <a:pt x="87" y="17657"/>
                  </a:lnTo>
                  <a:cubicBezTo>
                    <a:pt x="89" y="18008"/>
                    <a:pt x="375" y="18292"/>
                    <a:pt x="725" y="18292"/>
                  </a:cubicBezTo>
                  <a:cubicBezTo>
                    <a:pt x="726" y="18292"/>
                    <a:pt x="727" y="18292"/>
                    <a:pt x="728" y="18292"/>
                  </a:cubicBezTo>
                  <a:cubicBezTo>
                    <a:pt x="755" y="18292"/>
                    <a:pt x="782" y="18290"/>
                    <a:pt x="809" y="18287"/>
                  </a:cubicBezTo>
                  <a:cubicBezTo>
                    <a:pt x="1127" y="18246"/>
                    <a:pt x="1364" y="17973"/>
                    <a:pt x="1362" y="17651"/>
                  </a:cubicBezTo>
                  <a:lnTo>
                    <a:pt x="1275" y="625"/>
                  </a:lnTo>
                  <a:cubicBezTo>
                    <a:pt x="1268" y="277"/>
                    <a:pt x="985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6" name="Google Shape;3438;p70">
              <a:extLst>
                <a:ext uri="{FF2B5EF4-FFF2-40B4-BE49-F238E27FC236}">
                  <a16:creationId xmlns:a16="http://schemas.microsoft.com/office/drawing/2014/main" id="{0DE5B698-5043-779D-5E57-5631C067297B}"/>
                </a:ext>
              </a:extLst>
            </p:cNvPr>
            <p:cNvSpPr/>
            <p:nvPr/>
          </p:nvSpPr>
          <p:spPr>
            <a:xfrm>
              <a:off x="-5293400" y="1871975"/>
              <a:ext cx="230400" cy="256125"/>
            </a:xfrm>
            <a:custGeom>
              <a:avLst/>
              <a:gdLst/>
              <a:ahLst/>
              <a:cxnLst/>
              <a:rect l="l" t="t" r="r" b="b"/>
              <a:pathLst>
                <a:path w="9216" h="10245" extrusionOk="0">
                  <a:moveTo>
                    <a:pt x="1" y="1"/>
                  </a:moveTo>
                  <a:lnTo>
                    <a:pt x="789" y="10244"/>
                  </a:lnTo>
                  <a:lnTo>
                    <a:pt x="8427" y="10244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7" name="Google Shape;3439;p70">
              <a:extLst>
                <a:ext uri="{FF2B5EF4-FFF2-40B4-BE49-F238E27FC236}">
                  <a16:creationId xmlns:a16="http://schemas.microsoft.com/office/drawing/2014/main" id="{F951D4D5-5C8B-1A32-1E09-F3CB104FB180}"/>
                </a:ext>
              </a:extLst>
            </p:cNvPr>
            <p:cNvSpPr/>
            <p:nvPr/>
          </p:nvSpPr>
          <p:spPr>
            <a:xfrm>
              <a:off x="-6769525" y="2667200"/>
              <a:ext cx="227525" cy="768550"/>
            </a:xfrm>
            <a:custGeom>
              <a:avLst/>
              <a:gdLst/>
              <a:ahLst/>
              <a:cxnLst/>
              <a:rect l="l" t="t" r="r" b="b"/>
              <a:pathLst>
                <a:path w="9101" h="30742" extrusionOk="0">
                  <a:moveTo>
                    <a:pt x="8070" y="1"/>
                  </a:moveTo>
                  <a:cubicBezTo>
                    <a:pt x="7650" y="1"/>
                    <a:pt x="7269" y="287"/>
                    <a:pt x="7164" y="713"/>
                  </a:cubicBezTo>
                  <a:lnTo>
                    <a:pt x="124" y="29588"/>
                  </a:lnTo>
                  <a:cubicBezTo>
                    <a:pt x="1" y="30089"/>
                    <a:pt x="308" y="30593"/>
                    <a:pt x="809" y="30716"/>
                  </a:cubicBezTo>
                  <a:cubicBezTo>
                    <a:pt x="881" y="30733"/>
                    <a:pt x="956" y="30742"/>
                    <a:pt x="1030" y="30742"/>
                  </a:cubicBezTo>
                  <a:cubicBezTo>
                    <a:pt x="1460" y="30742"/>
                    <a:pt x="1834" y="30448"/>
                    <a:pt x="1936" y="30029"/>
                  </a:cubicBezTo>
                  <a:lnTo>
                    <a:pt x="8980" y="1156"/>
                  </a:lnTo>
                  <a:cubicBezTo>
                    <a:pt x="9101" y="655"/>
                    <a:pt x="8794" y="149"/>
                    <a:pt x="8293" y="28"/>
                  </a:cubicBezTo>
                  <a:cubicBezTo>
                    <a:pt x="8218" y="10"/>
                    <a:pt x="8143" y="1"/>
                    <a:pt x="8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8" name="Google Shape;3440;p70">
              <a:extLst>
                <a:ext uri="{FF2B5EF4-FFF2-40B4-BE49-F238E27FC236}">
                  <a16:creationId xmlns:a16="http://schemas.microsoft.com/office/drawing/2014/main" id="{EF4C30DF-7C65-D61F-9AA6-63F048DD854A}"/>
                </a:ext>
              </a:extLst>
            </p:cNvPr>
            <p:cNvSpPr/>
            <p:nvPr/>
          </p:nvSpPr>
          <p:spPr>
            <a:xfrm>
              <a:off x="-6081450" y="2667200"/>
              <a:ext cx="227525" cy="768550"/>
            </a:xfrm>
            <a:custGeom>
              <a:avLst/>
              <a:gdLst/>
              <a:ahLst/>
              <a:cxnLst/>
              <a:rect l="l" t="t" r="r" b="b"/>
              <a:pathLst>
                <a:path w="9101" h="30742" extrusionOk="0">
                  <a:moveTo>
                    <a:pt x="1031" y="1"/>
                  </a:moveTo>
                  <a:cubicBezTo>
                    <a:pt x="958" y="1"/>
                    <a:pt x="883" y="10"/>
                    <a:pt x="809" y="28"/>
                  </a:cubicBezTo>
                  <a:cubicBezTo>
                    <a:pt x="308" y="151"/>
                    <a:pt x="1" y="655"/>
                    <a:pt x="124" y="1156"/>
                  </a:cubicBezTo>
                  <a:lnTo>
                    <a:pt x="7165" y="30029"/>
                  </a:lnTo>
                  <a:cubicBezTo>
                    <a:pt x="7266" y="30448"/>
                    <a:pt x="7640" y="30742"/>
                    <a:pt x="8071" y="30742"/>
                  </a:cubicBezTo>
                  <a:cubicBezTo>
                    <a:pt x="8146" y="30742"/>
                    <a:pt x="8220" y="30733"/>
                    <a:pt x="8293" y="30716"/>
                  </a:cubicBezTo>
                  <a:cubicBezTo>
                    <a:pt x="8794" y="30593"/>
                    <a:pt x="9101" y="30089"/>
                    <a:pt x="8978" y="29588"/>
                  </a:cubicBezTo>
                  <a:lnTo>
                    <a:pt x="1937" y="713"/>
                  </a:lnTo>
                  <a:cubicBezTo>
                    <a:pt x="1833" y="288"/>
                    <a:pt x="1452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39" name="Google Shape;3441;p70">
              <a:extLst>
                <a:ext uri="{FF2B5EF4-FFF2-40B4-BE49-F238E27FC236}">
                  <a16:creationId xmlns:a16="http://schemas.microsoft.com/office/drawing/2014/main" id="{2CAA2D6B-3D7E-3D61-BCE2-A5028D9F1D55}"/>
                </a:ext>
              </a:extLst>
            </p:cNvPr>
            <p:cNvSpPr/>
            <p:nvPr/>
          </p:nvSpPr>
          <p:spPr>
            <a:xfrm>
              <a:off x="-6917825" y="2599475"/>
              <a:ext cx="227575" cy="768550"/>
            </a:xfrm>
            <a:custGeom>
              <a:avLst/>
              <a:gdLst/>
              <a:ahLst/>
              <a:cxnLst/>
              <a:rect l="l" t="t" r="r" b="b"/>
              <a:pathLst>
                <a:path w="9103" h="30742" extrusionOk="0">
                  <a:moveTo>
                    <a:pt x="8073" y="0"/>
                  </a:moveTo>
                  <a:cubicBezTo>
                    <a:pt x="7652" y="0"/>
                    <a:pt x="7269" y="286"/>
                    <a:pt x="7166" y="714"/>
                  </a:cubicBezTo>
                  <a:lnTo>
                    <a:pt x="123" y="29588"/>
                  </a:lnTo>
                  <a:cubicBezTo>
                    <a:pt x="1" y="30088"/>
                    <a:pt x="309" y="30594"/>
                    <a:pt x="809" y="30715"/>
                  </a:cubicBezTo>
                  <a:cubicBezTo>
                    <a:pt x="882" y="30733"/>
                    <a:pt x="957" y="30742"/>
                    <a:pt x="1032" y="30742"/>
                  </a:cubicBezTo>
                  <a:cubicBezTo>
                    <a:pt x="1461" y="30742"/>
                    <a:pt x="1835" y="30447"/>
                    <a:pt x="1937" y="30030"/>
                  </a:cubicBezTo>
                  <a:lnTo>
                    <a:pt x="8980" y="1155"/>
                  </a:lnTo>
                  <a:cubicBezTo>
                    <a:pt x="9102" y="654"/>
                    <a:pt x="8796" y="149"/>
                    <a:pt x="8294" y="27"/>
                  </a:cubicBezTo>
                  <a:cubicBezTo>
                    <a:pt x="8220" y="9"/>
                    <a:pt x="8146" y="0"/>
                    <a:pt x="8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0" name="Google Shape;3442;p70">
              <a:extLst>
                <a:ext uri="{FF2B5EF4-FFF2-40B4-BE49-F238E27FC236}">
                  <a16:creationId xmlns:a16="http://schemas.microsoft.com/office/drawing/2014/main" id="{9A379763-FAC7-5962-77E5-7BAD7EE6EEDB}"/>
                </a:ext>
              </a:extLst>
            </p:cNvPr>
            <p:cNvSpPr/>
            <p:nvPr/>
          </p:nvSpPr>
          <p:spPr>
            <a:xfrm>
              <a:off x="-6229700" y="2599450"/>
              <a:ext cx="227475" cy="768575"/>
            </a:xfrm>
            <a:custGeom>
              <a:avLst/>
              <a:gdLst/>
              <a:ahLst/>
              <a:cxnLst/>
              <a:rect l="l" t="t" r="r" b="b"/>
              <a:pathLst>
                <a:path w="9099" h="30743" extrusionOk="0">
                  <a:moveTo>
                    <a:pt x="1031" y="1"/>
                  </a:moveTo>
                  <a:cubicBezTo>
                    <a:pt x="957" y="1"/>
                    <a:pt x="883" y="10"/>
                    <a:pt x="808" y="28"/>
                  </a:cubicBezTo>
                  <a:cubicBezTo>
                    <a:pt x="307" y="150"/>
                    <a:pt x="0" y="655"/>
                    <a:pt x="122" y="1156"/>
                  </a:cubicBezTo>
                  <a:lnTo>
                    <a:pt x="7165" y="30031"/>
                  </a:lnTo>
                  <a:cubicBezTo>
                    <a:pt x="7267" y="30448"/>
                    <a:pt x="7641" y="30743"/>
                    <a:pt x="8071" y="30743"/>
                  </a:cubicBezTo>
                  <a:cubicBezTo>
                    <a:pt x="8146" y="30743"/>
                    <a:pt x="8219" y="30734"/>
                    <a:pt x="8292" y="30717"/>
                  </a:cubicBezTo>
                  <a:cubicBezTo>
                    <a:pt x="8792" y="30595"/>
                    <a:pt x="9099" y="30090"/>
                    <a:pt x="8978" y="29589"/>
                  </a:cubicBezTo>
                  <a:lnTo>
                    <a:pt x="1937" y="715"/>
                  </a:lnTo>
                  <a:cubicBezTo>
                    <a:pt x="1832" y="288"/>
                    <a:pt x="1451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1" name="Google Shape;3443;p70">
              <a:extLst>
                <a:ext uri="{FF2B5EF4-FFF2-40B4-BE49-F238E27FC236}">
                  <a16:creationId xmlns:a16="http://schemas.microsoft.com/office/drawing/2014/main" id="{099AB8B6-AE58-D283-CCA6-C0922D622AFD}"/>
                </a:ext>
              </a:extLst>
            </p:cNvPr>
            <p:cNvSpPr/>
            <p:nvPr/>
          </p:nvSpPr>
          <p:spPr>
            <a:xfrm>
              <a:off x="-7091925" y="1632850"/>
              <a:ext cx="1222900" cy="1139525"/>
            </a:xfrm>
            <a:custGeom>
              <a:avLst/>
              <a:gdLst/>
              <a:ahLst/>
              <a:cxnLst/>
              <a:rect l="l" t="t" r="r" b="b"/>
              <a:pathLst>
                <a:path w="48916" h="45581" extrusionOk="0">
                  <a:moveTo>
                    <a:pt x="19218" y="1"/>
                  </a:moveTo>
                  <a:cubicBezTo>
                    <a:pt x="11062" y="1"/>
                    <a:pt x="2857" y="2231"/>
                    <a:pt x="1898" y="7234"/>
                  </a:cubicBezTo>
                  <a:cubicBezTo>
                    <a:pt x="0" y="17126"/>
                    <a:pt x="8131" y="32844"/>
                    <a:pt x="8131" y="36637"/>
                  </a:cubicBezTo>
                  <a:cubicBezTo>
                    <a:pt x="8131" y="40432"/>
                    <a:pt x="8536" y="45580"/>
                    <a:pt x="13822" y="45580"/>
                  </a:cubicBezTo>
                  <a:lnTo>
                    <a:pt x="42982" y="45580"/>
                  </a:lnTo>
                  <a:cubicBezTo>
                    <a:pt x="47860" y="45580"/>
                    <a:pt x="48915" y="38244"/>
                    <a:pt x="42982" y="37370"/>
                  </a:cubicBezTo>
                  <a:cubicBezTo>
                    <a:pt x="38424" y="36700"/>
                    <a:pt x="35637" y="35824"/>
                    <a:pt x="33333" y="34741"/>
                  </a:cubicBezTo>
                  <a:cubicBezTo>
                    <a:pt x="29503" y="32938"/>
                    <a:pt x="38346" y="13467"/>
                    <a:pt x="36179" y="5879"/>
                  </a:cubicBezTo>
                  <a:cubicBezTo>
                    <a:pt x="35107" y="2129"/>
                    <a:pt x="27186" y="1"/>
                    <a:pt x="19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2" name="Google Shape;3444;p70">
              <a:extLst>
                <a:ext uri="{FF2B5EF4-FFF2-40B4-BE49-F238E27FC236}">
                  <a16:creationId xmlns:a16="http://schemas.microsoft.com/office/drawing/2014/main" id="{27D6FA91-0F9C-F361-1F42-2CD0213E2DA8}"/>
                </a:ext>
              </a:extLst>
            </p:cNvPr>
            <p:cNvSpPr/>
            <p:nvPr/>
          </p:nvSpPr>
          <p:spPr>
            <a:xfrm>
              <a:off x="-6681075" y="2261075"/>
              <a:ext cx="905175" cy="1145525"/>
            </a:xfrm>
            <a:custGeom>
              <a:avLst/>
              <a:gdLst/>
              <a:ahLst/>
              <a:cxnLst/>
              <a:rect l="l" t="t" r="r" b="b"/>
              <a:pathLst>
                <a:path w="36207" h="45821" extrusionOk="0">
                  <a:moveTo>
                    <a:pt x="2639" y="0"/>
                  </a:moveTo>
                  <a:cubicBezTo>
                    <a:pt x="2639" y="0"/>
                    <a:pt x="0" y="5132"/>
                    <a:pt x="0" y="9881"/>
                  </a:cubicBezTo>
                  <a:cubicBezTo>
                    <a:pt x="0" y="14637"/>
                    <a:pt x="4494" y="16684"/>
                    <a:pt x="8409" y="17133"/>
                  </a:cubicBezTo>
                  <a:cubicBezTo>
                    <a:pt x="9158" y="17219"/>
                    <a:pt x="10519" y="17252"/>
                    <a:pt x="12157" y="17252"/>
                  </a:cubicBezTo>
                  <a:cubicBezTo>
                    <a:pt x="17196" y="17252"/>
                    <a:pt x="24849" y="16945"/>
                    <a:pt x="25289" y="16945"/>
                  </a:cubicBezTo>
                  <a:cubicBezTo>
                    <a:pt x="25289" y="16945"/>
                    <a:pt x="20535" y="25677"/>
                    <a:pt x="20535" y="39399"/>
                  </a:cubicBezTo>
                  <a:cubicBezTo>
                    <a:pt x="20535" y="39399"/>
                    <a:pt x="20147" y="39964"/>
                    <a:pt x="19740" y="40609"/>
                  </a:cubicBezTo>
                  <a:cubicBezTo>
                    <a:pt x="19353" y="41227"/>
                    <a:pt x="18952" y="41910"/>
                    <a:pt x="18851" y="42231"/>
                  </a:cubicBezTo>
                  <a:cubicBezTo>
                    <a:pt x="18649" y="42892"/>
                    <a:pt x="22621" y="44451"/>
                    <a:pt x="24267" y="45107"/>
                  </a:cubicBezTo>
                  <a:cubicBezTo>
                    <a:pt x="25057" y="45420"/>
                    <a:pt x="27210" y="45821"/>
                    <a:pt x="28343" y="45821"/>
                  </a:cubicBezTo>
                  <a:cubicBezTo>
                    <a:pt x="28701" y="45821"/>
                    <a:pt x="28957" y="45781"/>
                    <a:pt x="29036" y="45686"/>
                  </a:cubicBezTo>
                  <a:cubicBezTo>
                    <a:pt x="29367" y="45290"/>
                    <a:pt x="27721" y="44534"/>
                    <a:pt x="26994" y="43735"/>
                  </a:cubicBezTo>
                  <a:cubicBezTo>
                    <a:pt x="26903" y="43634"/>
                    <a:pt x="26789" y="43504"/>
                    <a:pt x="26654" y="43361"/>
                  </a:cubicBezTo>
                  <a:cubicBezTo>
                    <a:pt x="26651" y="43355"/>
                    <a:pt x="26648" y="43350"/>
                    <a:pt x="26645" y="43346"/>
                  </a:cubicBezTo>
                  <a:cubicBezTo>
                    <a:pt x="25755" y="42361"/>
                    <a:pt x="24186" y="40600"/>
                    <a:pt x="24186" y="40600"/>
                  </a:cubicBezTo>
                  <a:cubicBezTo>
                    <a:pt x="24186" y="40600"/>
                    <a:pt x="36206" y="17689"/>
                    <a:pt x="35441" y="13554"/>
                  </a:cubicBezTo>
                  <a:cubicBezTo>
                    <a:pt x="34681" y="9420"/>
                    <a:pt x="32906" y="7966"/>
                    <a:pt x="31709" y="7426"/>
                  </a:cubicBezTo>
                  <a:cubicBezTo>
                    <a:pt x="30514" y="6879"/>
                    <a:pt x="19610" y="5660"/>
                    <a:pt x="18902" y="4952"/>
                  </a:cubicBezTo>
                  <a:cubicBezTo>
                    <a:pt x="18193" y="4244"/>
                    <a:pt x="15136" y="0"/>
                    <a:pt x="151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3" name="Google Shape;3445;p70">
              <a:extLst>
                <a:ext uri="{FF2B5EF4-FFF2-40B4-BE49-F238E27FC236}">
                  <a16:creationId xmlns:a16="http://schemas.microsoft.com/office/drawing/2014/main" id="{0132F856-6EC2-6609-18B6-756DBBC90D00}"/>
                </a:ext>
              </a:extLst>
            </p:cNvPr>
            <p:cNvSpPr/>
            <p:nvPr/>
          </p:nvSpPr>
          <p:spPr>
            <a:xfrm>
              <a:off x="-6214850" y="3276325"/>
              <a:ext cx="267975" cy="130275"/>
            </a:xfrm>
            <a:custGeom>
              <a:avLst/>
              <a:gdLst/>
              <a:ahLst/>
              <a:cxnLst/>
              <a:rect l="l" t="t" r="r" b="b"/>
              <a:pathLst>
                <a:path w="10719" h="5211" extrusionOk="0">
                  <a:moveTo>
                    <a:pt x="1091" y="0"/>
                  </a:moveTo>
                  <a:cubicBezTo>
                    <a:pt x="705" y="617"/>
                    <a:pt x="303" y="1300"/>
                    <a:pt x="202" y="1621"/>
                  </a:cubicBezTo>
                  <a:cubicBezTo>
                    <a:pt x="0" y="2282"/>
                    <a:pt x="3972" y="3841"/>
                    <a:pt x="5618" y="4497"/>
                  </a:cubicBezTo>
                  <a:cubicBezTo>
                    <a:pt x="6408" y="4810"/>
                    <a:pt x="8561" y="5211"/>
                    <a:pt x="9694" y="5211"/>
                  </a:cubicBezTo>
                  <a:cubicBezTo>
                    <a:pt x="10052" y="5211"/>
                    <a:pt x="10308" y="5171"/>
                    <a:pt x="10387" y="5076"/>
                  </a:cubicBezTo>
                  <a:cubicBezTo>
                    <a:pt x="10718" y="4680"/>
                    <a:pt x="9072" y="3924"/>
                    <a:pt x="8345" y="3125"/>
                  </a:cubicBezTo>
                  <a:cubicBezTo>
                    <a:pt x="8254" y="3024"/>
                    <a:pt x="8140" y="2894"/>
                    <a:pt x="8005" y="2751"/>
                  </a:cubicBezTo>
                  <a:lnTo>
                    <a:pt x="8005" y="2751"/>
                  </a:lnTo>
                  <a:cubicBezTo>
                    <a:pt x="8067" y="2858"/>
                    <a:pt x="8472" y="3586"/>
                    <a:pt x="7804" y="3586"/>
                  </a:cubicBezTo>
                  <a:cubicBezTo>
                    <a:pt x="7133" y="3586"/>
                    <a:pt x="5376" y="2849"/>
                    <a:pt x="1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4" name="Google Shape;3446;p70">
              <a:extLst>
                <a:ext uri="{FF2B5EF4-FFF2-40B4-BE49-F238E27FC236}">
                  <a16:creationId xmlns:a16="http://schemas.microsoft.com/office/drawing/2014/main" id="{092541A5-94FB-5657-58F3-C1B7A61E22FF}"/>
                </a:ext>
              </a:extLst>
            </p:cNvPr>
            <p:cNvSpPr/>
            <p:nvPr/>
          </p:nvSpPr>
          <p:spPr>
            <a:xfrm>
              <a:off x="-6251225" y="2299900"/>
              <a:ext cx="805875" cy="914550"/>
            </a:xfrm>
            <a:custGeom>
              <a:avLst/>
              <a:gdLst/>
              <a:ahLst/>
              <a:cxnLst/>
              <a:rect l="l" t="t" r="r" b="b"/>
              <a:pathLst>
                <a:path w="32235" h="36582" extrusionOk="0">
                  <a:moveTo>
                    <a:pt x="12715" y="1"/>
                  </a:moveTo>
                  <a:cubicBezTo>
                    <a:pt x="7060" y="1"/>
                    <a:pt x="1" y="1277"/>
                    <a:pt x="1" y="1277"/>
                  </a:cubicBezTo>
                  <a:lnTo>
                    <a:pt x="1253" y="3222"/>
                  </a:lnTo>
                  <a:lnTo>
                    <a:pt x="12619" y="7032"/>
                  </a:lnTo>
                  <a:cubicBezTo>
                    <a:pt x="11763" y="17916"/>
                    <a:pt x="21894" y="31602"/>
                    <a:pt x="21894" y="31602"/>
                  </a:cubicBezTo>
                  <a:cubicBezTo>
                    <a:pt x="21894" y="31602"/>
                    <a:pt x="21866" y="31784"/>
                    <a:pt x="21821" y="32058"/>
                  </a:cubicBezTo>
                  <a:cubicBezTo>
                    <a:pt x="21739" y="32612"/>
                    <a:pt x="21610" y="33540"/>
                    <a:pt x="21610" y="34044"/>
                  </a:cubicBezTo>
                  <a:cubicBezTo>
                    <a:pt x="21610" y="34723"/>
                    <a:pt x="30444" y="36581"/>
                    <a:pt x="32002" y="36581"/>
                  </a:cubicBezTo>
                  <a:cubicBezTo>
                    <a:pt x="32152" y="36581"/>
                    <a:pt x="32235" y="36564"/>
                    <a:pt x="32235" y="36527"/>
                  </a:cubicBezTo>
                  <a:cubicBezTo>
                    <a:pt x="32235" y="35988"/>
                    <a:pt x="31183" y="34976"/>
                    <a:pt x="30022" y="34002"/>
                  </a:cubicBezTo>
                  <a:cubicBezTo>
                    <a:pt x="30004" y="33988"/>
                    <a:pt x="29990" y="33969"/>
                    <a:pt x="29971" y="33956"/>
                  </a:cubicBezTo>
                  <a:cubicBezTo>
                    <a:pt x="28727" y="32908"/>
                    <a:pt x="27379" y="31902"/>
                    <a:pt x="27050" y="31518"/>
                  </a:cubicBezTo>
                  <a:cubicBezTo>
                    <a:pt x="26409" y="30773"/>
                    <a:pt x="22146" y="4022"/>
                    <a:pt x="19087" y="1277"/>
                  </a:cubicBezTo>
                  <a:cubicBezTo>
                    <a:pt x="18019" y="320"/>
                    <a:pt x="15543" y="1"/>
                    <a:pt x="12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5" name="Google Shape;3447;p70">
              <a:extLst>
                <a:ext uri="{FF2B5EF4-FFF2-40B4-BE49-F238E27FC236}">
                  <a16:creationId xmlns:a16="http://schemas.microsoft.com/office/drawing/2014/main" id="{1ECDDFD3-A1E4-98CC-ECBE-FBBCE8345FA0}"/>
                </a:ext>
              </a:extLst>
            </p:cNvPr>
            <p:cNvSpPr/>
            <p:nvPr/>
          </p:nvSpPr>
          <p:spPr>
            <a:xfrm>
              <a:off x="-5711000" y="3101350"/>
              <a:ext cx="265650" cy="113100"/>
            </a:xfrm>
            <a:custGeom>
              <a:avLst/>
              <a:gdLst/>
              <a:ahLst/>
              <a:cxnLst/>
              <a:rect l="l" t="t" r="r" b="b"/>
              <a:pathLst>
                <a:path w="10626" h="4524" extrusionOk="0">
                  <a:moveTo>
                    <a:pt x="212" y="0"/>
                  </a:moveTo>
                  <a:cubicBezTo>
                    <a:pt x="130" y="554"/>
                    <a:pt x="1" y="1483"/>
                    <a:pt x="1" y="1986"/>
                  </a:cubicBezTo>
                  <a:cubicBezTo>
                    <a:pt x="1" y="2665"/>
                    <a:pt x="8831" y="4524"/>
                    <a:pt x="10392" y="4524"/>
                  </a:cubicBezTo>
                  <a:cubicBezTo>
                    <a:pt x="10543" y="4524"/>
                    <a:pt x="10626" y="4506"/>
                    <a:pt x="10626" y="4469"/>
                  </a:cubicBezTo>
                  <a:cubicBezTo>
                    <a:pt x="10626" y="3930"/>
                    <a:pt x="9574" y="2918"/>
                    <a:pt x="8413" y="1944"/>
                  </a:cubicBezTo>
                  <a:lnTo>
                    <a:pt x="8413" y="1944"/>
                  </a:lnTo>
                  <a:cubicBezTo>
                    <a:pt x="8679" y="2215"/>
                    <a:pt x="8856" y="2748"/>
                    <a:pt x="7948" y="2748"/>
                  </a:cubicBezTo>
                  <a:cubicBezTo>
                    <a:pt x="6985" y="2748"/>
                    <a:pt x="4802" y="2149"/>
                    <a:pt x="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6" name="Google Shape;3448;p70">
              <a:extLst>
                <a:ext uri="{FF2B5EF4-FFF2-40B4-BE49-F238E27FC236}">
                  <a16:creationId xmlns:a16="http://schemas.microsoft.com/office/drawing/2014/main" id="{D86DD210-E1A9-8E0B-0BD2-487CA46C93E5}"/>
                </a:ext>
              </a:extLst>
            </p:cNvPr>
            <p:cNvSpPr/>
            <p:nvPr/>
          </p:nvSpPr>
          <p:spPr>
            <a:xfrm>
              <a:off x="-6779400" y="2261075"/>
              <a:ext cx="935100" cy="459875"/>
            </a:xfrm>
            <a:custGeom>
              <a:avLst/>
              <a:gdLst/>
              <a:ahLst/>
              <a:cxnLst/>
              <a:rect l="l" t="t" r="r" b="b"/>
              <a:pathLst>
                <a:path w="37404" h="18395" extrusionOk="0">
                  <a:moveTo>
                    <a:pt x="5946" y="0"/>
                  </a:moveTo>
                  <a:cubicBezTo>
                    <a:pt x="5946" y="0"/>
                    <a:pt x="1" y="6963"/>
                    <a:pt x="3932" y="13823"/>
                  </a:cubicBezTo>
                  <a:cubicBezTo>
                    <a:pt x="6064" y="17543"/>
                    <a:pt x="12150" y="18395"/>
                    <a:pt x="17276" y="18395"/>
                  </a:cubicBezTo>
                  <a:cubicBezTo>
                    <a:pt x="21605" y="18395"/>
                    <a:pt x="25249" y="17787"/>
                    <a:pt x="25249" y="17787"/>
                  </a:cubicBezTo>
                  <a:cubicBezTo>
                    <a:pt x="26792" y="11308"/>
                    <a:pt x="32320" y="8107"/>
                    <a:pt x="32320" y="8107"/>
                  </a:cubicBezTo>
                  <a:cubicBezTo>
                    <a:pt x="33005" y="5438"/>
                    <a:pt x="37404" y="1787"/>
                    <a:pt x="37404" y="1787"/>
                  </a:cubicBezTo>
                  <a:cubicBezTo>
                    <a:pt x="34770" y="1265"/>
                    <a:pt x="32263" y="1101"/>
                    <a:pt x="30064" y="1101"/>
                  </a:cubicBezTo>
                  <a:cubicBezTo>
                    <a:pt x="26379" y="1101"/>
                    <a:pt x="23559" y="1561"/>
                    <a:pt x="22459" y="1561"/>
                  </a:cubicBezTo>
                  <a:cubicBezTo>
                    <a:pt x="22309" y="1561"/>
                    <a:pt x="22191" y="1552"/>
                    <a:pt x="22107" y="1533"/>
                  </a:cubicBezTo>
                  <a:cubicBezTo>
                    <a:pt x="21040" y="1284"/>
                    <a:pt x="20514" y="0"/>
                    <a:pt x="20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7" name="Google Shape;3449;p70">
              <a:extLst>
                <a:ext uri="{FF2B5EF4-FFF2-40B4-BE49-F238E27FC236}">
                  <a16:creationId xmlns:a16="http://schemas.microsoft.com/office/drawing/2014/main" id="{23CE9856-B874-46EA-9B8E-6175227350AC}"/>
                </a:ext>
              </a:extLst>
            </p:cNvPr>
            <p:cNvSpPr/>
            <p:nvPr/>
          </p:nvSpPr>
          <p:spPr>
            <a:xfrm>
              <a:off x="-5972800" y="2463500"/>
              <a:ext cx="114950" cy="354325"/>
            </a:xfrm>
            <a:custGeom>
              <a:avLst/>
              <a:gdLst/>
              <a:ahLst/>
              <a:cxnLst/>
              <a:rect l="l" t="t" r="r" b="b"/>
              <a:pathLst>
                <a:path w="4598" h="14173" extrusionOk="0">
                  <a:moveTo>
                    <a:pt x="81" y="1"/>
                  </a:moveTo>
                  <a:cubicBezTo>
                    <a:pt x="41" y="1"/>
                    <a:pt x="1" y="3"/>
                    <a:pt x="26" y="29"/>
                  </a:cubicBezTo>
                  <a:cubicBezTo>
                    <a:pt x="207" y="237"/>
                    <a:pt x="674" y="433"/>
                    <a:pt x="924" y="542"/>
                  </a:cubicBezTo>
                  <a:cubicBezTo>
                    <a:pt x="668" y="5074"/>
                    <a:pt x="1705" y="10533"/>
                    <a:pt x="4580" y="14171"/>
                  </a:cubicBezTo>
                  <a:cubicBezTo>
                    <a:pt x="4581" y="14172"/>
                    <a:pt x="4583" y="14173"/>
                    <a:pt x="4585" y="14173"/>
                  </a:cubicBezTo>
                  <a:cubicBezTo>
                    <a:pt x="4591" y="14173"/>
                    <a:pt x="4597" y="14167"/>
                    <a:pt x="4595" y="14162"/>
                  </a:cubicBezTo>
                  <a:cubicBezTo>
                    <a:pt x="3724" y="12013"/>
                    <a:pt x="2706" y="9970"/>
                    <a:pt x="2126" y="7710"/>
                  </a:cubicBezTo>
                  <a:cubicBezTo>
                    <a:pt x="1518" y="5348"/>
                    <a:pt x="1259" y="2916"/>
                    <a:pt x="1240" y="479"/>
                  </a:cubicBezTo>
                  <a:cubicBezTo>
                    <a:pt x="1238" y="372"/>
                    <a:pt x="402" y="1"/>
                    <a:pt x="106" y="1"/>
                  </a:cubicBezTo>
                  <a:cubicBezTo>
                    <a:pt x="105" y="1"/>
                    <a:pt x="104" y="1"/>
                    <a:pt x="102" y="1"/>
                  </a:cubicBezTo>
                  <a:cubicBezTo>
                    <a:pt x="95" y="1"/>
                    <a:pt x="88" y="1"/>
                    <a:pt x="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8" name="Google Shape;3450;p70">
              <a:extLst>
                <a:ext uri="{FF2B5EF4-FFF2-40B4-BE49-F238E27FC236}">
                  <a16:creationId xmlns:a16="http://schemas.microsoft.com/office/drawing/2014/main" id="{107B31B6-946C-701B-06E4-7A75059973DB}"/>
                </a:ext>
              </a:extLst>
            </p:cNvPr>
            <p:cNvSpPr/>
            <p:nvPr/>
          </p:nvSpPr>
          <p:spPr>
            <a:xfrm>
              <a:off x="-6583325" y="1302175"/>
              <a:ext cx="434425" cy="447150"/>
            </a:xfrm>
            <a:custGeom>
              <a:avLst/>
              <a:gdLst/>
              <a:ahLst/>
              <a:cxnLst/>
              <a:rect l="l" t="t" r="r" b="b"/>
              <a:pathLst>
                <a:path w="17377" h="17886" extrusionOk="0">
                  <a:moveTo>
                    <a:pt x="10169" y="0"/>
                  </a:moveTo>
                  <a:cubicBezTo>
                    <a:pt x="6701" y="0"/>
                    <a:pt x="3625" y="1882"/>
                    <a:pt x="3124" y="4115"/>
                  </a:cubicBezTo>
                  <a:cubicBezTo>
                    <a:pt x="2476" y="7002"/>
                    <a:pt x="1" y="15076"/>
                    <a:pt x="649" y="15605"/>
                  </a:cubicBezTo>
                  <a:cubicBezTo>
                    <a:pt x="2658" y="17249"/>
                    <a:pt x="6601" y="17886"/>
                    <a:pt x="9939" y="17886"/>
                  </a:cubicBezTo>
                  <a:cubicBezTo>
                    <a:pt x="12626" y="17886"/>
                    <a:pt x="14920" y="17473"/>
                    <a:pt x="15498" y="16843"/>
                  </a:cubicBezTo>
                  <a:cubicBezTo>
                    <a:pt x="16794" y="15430"/>
                    <a:pt x="17376" y="1965"/>
                    <a:pt x="13258" y="521"/>
                  </a:cubicBezTo>
                  <a:cubicBezTo>
                    <a:pt x="12231" y="161"/>
                    <a:pt x="11184" y="0"/>
                    <a:pt x="10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49" name="Google Shape;3451;p70">
              <a:extLst>
                <a:ext uri="{FF2B5EF4-FFF2-40B4-BE49-F238E27FC236}">
                  <a16:creationId xmlns:a16="http://schemas.microsoft.com/office/drawing/2014/main" id="{2D02A093-7FDE-3880-31CF-B3EFA39BFF29}"/>
                </a:ext>
              </a:extLst>
            </p:cNvPr>
            <p:cNvSpPr/>
            <p:nvPr/>
          </p:nvSpPr>
          <p:spPr>
            <a:xfrm>
              <a:off x="-6459525" y="1736400"/>
              <a:ext cx="684075" cy="331825"/>
            </a:xfrm>
            <a:custGeom>
              <a:avLst/>
              <a:gdLst/>
              <a:ahLst/>
              <a:cxnLst/>
              <a:rect l="l" t="t" r="r" b="b"/>
              <a:pathLst>
                <a:path w="27363" h="13273" extrusionOk="0">
                  <a:moveTo>
                    <a:pt x="4228" y="0"/>
                  </a:moveTo>
                  <a:cubicBezTo>
                    <a:pt x="1888" y="0"/>
                    <a:pt x="0" y="2874"/>
                    <a:pt x="3043" y="6124"/>
                  </a:cubicBezTo>
                  <a:cubicBezTo>
                    <a:pt x="7893" y="11306"/>
                    <a:pt x="9128" y="11966"/>
                    <a:pt x="10962" y="12852"/>
                  </a:cubicBezTo>
                  <a:cubicBezTo>
                    <a:pt x="11579" y="13150"/>
                    <a:pt x="12814" y="13272"/>
                    <a:pt x="14326" y="13272"/>
                  </a:cubicBezTo>
                  <a:cubicBezTo>
                    <a:pt x="18537" y="13272"/>
                    <a:pt x="24889" y="12325"/>
                    <a:pt x="25937" y="11603"/>
                  </a:cubicBezTo>
                  <a:cubicBezTo>
                    <a:pt x="27362" y="10621"/>
                    <a:pt x="27232" y="7898"/>
                    <a:pt x="25893" y="7398"/>
                  </a:cubicBezTo>
                  <a:cubicBezTo>
                    <a:pt x="25660" y="7311"/>
                    <a:pt x="25204" y="7276"/>
                    <a:pt x="24600" y="7276"/>
                  </a:cubicBezTo>
                  <a:cubicBezTo>
                    <a:pt x="21995" y="7276"/>
                    <a:pt x="16638" y="7932"/>
                    <a:pt x="14605" y="7932"/>
                  </a:cubicBezTo>
                  <a:cubicBezTo>
                    <a:pt x="14167" y="7932"/>
                    <a:pt x="13883" y="7901"/>
                    <a:pt x="13814" y="7827"/>
                  </a:cubicBezTo>
                  <a:cubicBezTo>
                    <a:pt x="13553" y="7546"/>
                    <a:pt x="9382" y="2988"/>
                    <a:pt x="6031" y="601"/>
                  </a:cubicBezTo>
                  <a:cubicBezTo>
                    <a:pt x="5450" y="187"/>
                    <a:pt x="4825" y="0"/>
                    <a:pt x="4228" y="0"/>
                  </a:cubicBezTo>
                  <a:close/>
                </a:path>
              </a:pathLst>
            </a:custGeom>
            <a:solidFill>
              <a:srgbClr val="F7D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0" name="Google Shape;3452;p70">
              <a:extLst>
                <a:ext uri="{FF2B5EF4-FFF2-40B4-BE49-F238E27FC236}">
                  <a16:creationId xmlns:a16="http://schemas.microsoft.com/office/drawing/2014/main" id="{562B5798-5A71-0BC9-8C7A-774C98D5D6F1}"/>
                </a:ext>
              </a:extLst>
            </p:cNvPr>
            <p:cNvSpPr/>
            <p:nvPr/>
          </p:nvSpPr>
          <p:spPr>
            <a:xfrm>
              <a:off x="-5907025" y="1877100"/>
              <a:ext cx="228300" cy="155825"/>
            </a:xfrm>
            <a:custGeom>
              <a:avLst/>
              <a:gdLst/>
              <a:ahLst/>
              <a:cxnLst/>
              <a:rect l="l" t="t" r="r" b="b"/>
              <a:pathLst>
                <a:path w="9132" h="6233" extrusionOk="0">
                  <a:moveTo>
                    <a:pt x="7405" y="0"/>
                  </a:moveTo>
                  <a:cubicBezTo>
                    <a:pt x="7194" y="0"/>
                    <a:pt x="7026" y="35"/>
                    <a:pt x="6943" y="124"/>
                  </a:cubicBezTo>
                  <a:cubicBezTo>
                    <a:pt x="6565" y="522"/>
                    <a:pt x="5882" y="1689"/>
                    <a:pt x="5326" y="1779"/>
                  </a:cubicBezTo>
                  <a:cubicBezTo>
                    <a:pt x="5164" y="1805"/>
                    <a:pt x="5012" y="1816"/>
                    <a:pt x="4869" y="1816"/>
                  </a:cubicBezTo>
                  <a:cubicBezTo>
                    <a:pt x="4114" y="1816"/>
                    <a:pt x="3573" y="1514"/>
                    <a:pt x="2810" y="1514"/>
                  </a:cubicBezTo>
                  <a:cubicBezTo>
                    <a:pt x="2783" y="1514"/>
                    <a:pt x="2756" y="1515"/>
                    <a:pt x="2729" y="1515"/>
                  </a:cubicBezTo>
                  <a:cubicBezTo>
                    <a:pt x="1169" y="1554"/>
                    <a:pt x="294" y="2519"/>
                    <a:pt x="0" y="2714"/>
                  </a:cubicBezTo>
                  <a:cubicBezTo>
                    <a:pt x="0" y="2714"/>
                    <a:pt x="3028" y="6232"/>
                    <a:pt x="3228" y="6232"/>
                  </a:cubicBezTo>
                  <a:cubicBezTo>
                    <a:pt x="3229" y="6232"/>
                    <a:pt x="3229" y="6232"/>
                    <a:pt x="3230" y="6232"/>
                  </a:cubicBezTo>
                  <a:cubicBezTo>
                    <a:pt x="3406" y="6210"/>
                    <a:pt x="5612" y="5114"/>
                    <a:pt x="6540" y="4727"/>
                  </a:cubicBezTo>
                  <a:cubicBezTo>
                    <a:pt x="8321" y="3977"/>
                    <a:pt x="9124" y="1050"/>
                    <a:pt x="9130" y="713"/>
                  </a:cubicBezTo>
                  <a:cubicBezTo>
                    <a:pt x="9132" y="616"/>
                    <a:pt x="9032" y="514"/>
                    <a:pt x="8876" y="418"/>
                  </a:cubicBezTo>
                  <a:cubicBezTo>
                    <a:pt x="8845" y="394"/>
                    <a:pt x="8809" y="375"/>
                    <a:pt x="8771" y="359"/>
                  </a:cubicBezTo>
                  <a:cubicBezTo>
                    <a:pt x="8611" y="273"/>
                    <a:pt x="8442" y="206"/>
                    <a:pt x="8267" y="156"/>
                  </a:cubicBezTo>
                  <a:cubicBezTo>
                    <a:pt x="8231" y="143"/>
                    <a:pt x="8194" y="133"/>
                    <a:pt x="8156" y="124"/>
                  </a:cubicBezTo>
                  <a:cubicBezTo>
                    <a:pt x="7971" y="70"/>
                    <a:pt x="7781" y="32"/>
                    <a:pt x="7589" y="11"/>
                  </a:cubicBezTo>
                  <a:cubicBezTo>
                    <a:pt x="7541" y="8"/>
                    <a:pt x="7499" y="5"/>
                    <a:pt x="7457" y="1"/>
                  </a:cubicBezTo>
                  <a:cubicBezTo>
                    <a:pt x="7440" y="0"/>
                    <a:pt x="7422" y="0"/>
                    <a:pt x="7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1" name="Google Shape;3453;p70">
              <a:extLst>
                <a:ext uri="{FF2B5EF4-FFF2-40B4-BE49-F238E27FC236}">
                  <a16:creationId xmlns:a16="http://schemas.microsoft.com/office/drawing/2014/main" id="{5C72F2ED-89C0-C4D0-1F39-C94DCB7FD021}"/>
                </a:ext>
              </a:extLst>
            </p:cNvPr>
            <p:cNvSpPr/>
            <p:nvPr/>
          </p:nvSpPr>
          <p:spPr>
            <a:xfrm>
              <a:off x="-5712500" y="1886025"/>
              <a:ext cx="27400" cy="59350"/>
            </a:xfrm>
            <a:custGeom>
              <a:avLst/>
              <a:gdLst/>
              <a:ahLst/>
              <a:cxnLst/>
              <a:rect l="l" t="t" r="r" b="b"/>
              <a:pathLst>
                <a:path w="1096" h="2374" extrusionOk="0">
                  <a:moveTo>
                    <a:pt x="990" y="0"/>
                  </a:moveTo>
                  <a:cubicBezTo>
                    <a:pt x="689" y="778"/>
                    <a:pt x="386" y="1564"/>
                    <a:pt x="16" y="2312"/>
                  </a:cubicBezTo>
                  <a:cubicBezTo>
                    <a:pt x="0" y="2344"/>
                    <a:pt x="31" y="2374"/>
                    <a:pt x="61" y="2374"/>
                  </a:cubicBezTo>
                  <a:cubicBezTo>
                    <a:pt x="74" y="2374"/>
                    <a:pt x="86" y="2369"/>
                    <a:pt x="95" y="2357"/>
                  </a:cubicBezTo>
                  <a:cubicBezTo>
                    <a:pt x="546" y="1630"/>
                    <a:pt x="902" y="887"/>
                    <a:pt x="1095" y="61"/>
                  </a:cubicBezTo>
                  <a:cubicBezTo>
                    <a:pt x="1064" y="37"/>
                    <a:pt x="1028" y="16"/>
                    <a:pt x="990" y="0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2" name="Google Shape;3454;p70">
              <a:extLst>
                <a:ext uri="{FF2B5EF4-FFF2-40B4-BE49-F238E27FC236}">
                  <a16:creationId xmlns:a16="http://schemas.microsoft.com/office/drawing/2014/main" id="{7496B1A3-EBC6-A7F4-7507-57790D6944FF}"/>
                </a:ext>
              </a:extLst>
            </p:cNvPr>
            <p:cNvSpPr/>
            <p:nvPr/>
          </p:nvSpPr>
          <p:spPr>
            <a:xfrm>
              <a:off x="-5727750" y="1880175"/>
              <a:ext cx="27400" cy="58875"/>
            </a:xfrm>
            <a:custGeom>
              <a:avLst/>
              <a:gdLst/>
              <a:ahLst/>
              <a:cxnLst/>
              <a:rect l="l" t="t" r="r" b="b"/>
              <a:pathLst>
                <a:path w="1096" h="2355" extrusionOk="0">
                  <a:moveTo>
                    <a:pt x="985" y="1"/>
                  </a:moveTo>
                  <a:cubicBezTo>
                    <a:pt x="683" y="773"/>
                    <a:pt x="382" y="1549"/>
                    <a:pt x="17" y="2293"/>
                  </a:cubicBezTo>
                  <a:cubicBezTo>
                    <a:pt x="1" y="2324"/>
                    <a:pt x="32" y="2354"/>
                    <a:pt x="61" y="2354"/>
                  </a:cubicBezTo>
                  <a:cubicBezTo>
                    <a:pt x="73" y="2354"/>
                    <a:pt x="84" y="2350"/>
                    <a:pt x="92" y="2338"/>
                  </a:cubicBezTo>
                  <a:cubicBezTo>
                    <a:pt x="551" y="1611"/>
                    <a:pt x="903" y="864"/>
                    <a:pt x="1096" y="32"/>
                  </a:cubicBezTo>
                  <a:cubicBezTo>
                    <a:pt x="1059" y="20"/>
                    <a:pt x="1023" y="10"/>
                    <a:pt x="985" y="1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3" name="Google Shape;3455;p70">
              <a:extLst>
                <a:ext uri="{FF2B5EF4-FFF2-40B4-BE49-F238E27FC236}">
                  <a16:creationId xmlns:a16="http://schemas.microsoft.com/office/drawing/2014/main" id="{10152F65-BDB5-7150-268A-0465909BF74A}"/>
                </a:ext>
              </a:extLst>
            </p:cNvPr>
            <p:cNvSpPr/>
            <p:nvPr/>
          </p:nvSpPr>
          <p:spPr>
            <a:xfrm>
              <a:off x="-5744225" y="1877150"/>
              <a:ext cx="26950" cy="56475"/>
            </a:xfrm>
            <a:custGeom>
              <a:avLst/>
              <a:gdLst/>
              <a:ahLst/>
              <a:cxnLst/>
              <a:rect l="l" t="t" r="r" b="b"/>
              <a:pathLst>
                <a:path w="1078" h="2259" extrusionOk="0">
                  <a:moveTo>
                    <a:pt x="945" y="0"/>
                  </a:moveTo>
                  <a:cubicBezTo>
                    <a:pt x="658" y="738"/>
                    <a:pt x="368" y="1486"/>
                    <a:pt x="16" y="2196"/>
                  </a:cubicBezTo>
                  <a:cubicBezTo>
                    <a:pt x="0" y="2227"/>
                    <a:pt x="31" y="2259"/>
                    <a:pt x="60" y="2259"/>
                  </a:cubicBezTo>
                  <a:cubicBezTo>
                    <a:pt x="72" y="2259"/>
                    <a:pt x="83" y="2254"/>
                    <a:pt x="91" y="2241"/>
                  </a:cubicBezTo>
                  <a:cubicBezTo>
                    <a:pt x="535" y="1537"/>
                    <a:pt x="881" y="814"/>
                    <a:pt x="1077" y="11"/>
                  </a:cubicBezTo>
                  <a:cubicBezTo>
                    <a:pt x="1029" y="8"/>
                    <a:pt x="987" y="3"/>
                    <a:pt x="945" y="0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4" name="Google Shape;3456;p70">
              <a:extLst>
                <a:ext uri="{FF2B5EF4-FFF2-40B4-BE49-F238E27FC236}">
                  <a16:creationId xmlns:a16="http://schemas.microsoft.com/office/drawing/2014/main" id="{C3CB12E5-BC39-42CC-370C-B8CF6CD33231}"/>
                </a:ext>
              </a:extLst>
            </p:cNvPr>
            <p:cNvSpPr/>
            <p:nvPr/>
          </p:nvSpPr>
          <p:spPr>
            <a:xfrm>
              <a:off x="-5848425" y="1658200"/>
              <a:ext cx="333375" cy="337400"/>
            </a:xfrm>
            <a:custGeom>
              <a:avLst/>
              <a:gdLst/>
              <a:ahLst/>
              <a:cxnLst/>
              <a:rect l="l" t="t" r="r" b="b"/>
              <a:pathLst>
                <a:path w="13335" h="13496" extrusionOk="0">
                  <a:moveTo>
                    <a:pt x="6867" y="1"/>
                  </a:moveTo>
                  <a:cubicBezTo>
                    <a:pt x="6867" y="1"/>
                    <a:pt x="3521" y="6069"/>
                    <a:pt x="599" y="8853"/>
                  </a:cubicBezTo>
                  <a:cubicBezTo>
                    <a:pt x="1" y="9422"/>
                    <a:pt x="4672" y="13496"/>
                    <a:pt x="6311" y="13496"/>
                  </a:cubicBezTo>
                  <a:cubicBezTo>
                    <a:pt x="6403" y="13496"/>
                    <a:pt x="6486" y="13483"/>
                    <a:pt x="6557" y="13456"/>
                  </a:cubicBezTo>
                  <a:cubicBezTo>
                    <a:pt x="9428" y="12363"/>
                    <a:pt x="13335" y="4582"/>
                    <a:pt x="13335" y="4582"/>
                  </a:cubicBezTo>
                  <a:lnTo>
                    <a:pt x="68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5" name="Google Shape;3457;p70">
              <a:extLst>
                <a:ext uri="{FF2B5EF4-FFF2-40B4-BE49-F238E27FC236}">
                  <a16:creationId xmlns:a16="http://schemas.microsoft.com/office/drawing/2014/main" id="{8282461D-728B-844E-1F7A-A25D3F2189AA}"/>
                </a:ext>
              </a:extLst>
            </p:cNvPr>
            <p:cNvSpPr/>
            <p:nvPr/>
          </p:nvSpPr>
          <p:spPr>
            <a:xfrm>
              <a:off x="-5675750" y="1695475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0"/>
                  </a:moveTo>
                  <a:lnTo>
                    <a:pt x="1" y="191"/>
                  </a:lnTo>
                  <a:lnTo>
                    <a:pt x="4064" y="3086"/>
                  </a:lnTo>
                  <a:lnTo>
                    <a:pt x="4198" y="289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6" name="Google Shape;3458;p70">
              <a:extLst>
                <a:ext uri="{FF2B5EF4-FFF2-40B4-BE49-F238E27FC236}">
                  <a16:creationId xmlns:a16="http://schemas.microsoft.com/office/drawing/2014/main" id="{82D8CA86-5160-4A06-D0DE-9F44609B721A}"/>
                </a:ext>
              </a:extLst>
            </p:cNvPr>
            <p:cNvSpPr/>
            <p:nvPr/>
          </p:nvSpPr>
          <p:spPr>
            <a:xfrm>
              <a:off x="-5685550" y="171310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0"/>
                  </a:moveTo>
                  <a:lnTo>
                    <a:pt x="1" y="189"/>
                  </a:lnTo>
                  <a:lnTo>
                    <a:pt x="4062" y="3086"/>
                  </a:lnTo>
                  <a:lnTo>
                    <a:pt x="4198" y="289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7" name="Google Shape;3459;p70">
              <a:extLst>
                <a:ext uri="{FF2B5EF4-FFF2-40B4-BE49-F238E27FC236}">
                  <a16:creationId xmlns:a16="http://schemas.microsoft.com/office/drawing/2014/main" id="{6EC66450-2BD4-DF42-B3CA-83B243BE49B0}"/>
                </a:ext>
              </a:extLst>
            </p:cNvPr>
            <p:cNvSpPr/>
            <p:nvPr/>
          </p:nvSpPr>
          <p:spPr>
            <a:xfrm>
              <a:off x="-5695350" y="173060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1"/>
                  </a:moveTo>
                  <a:lnTo>
                    <a:pt x="0" y="189"/>
                  </a:lnTo>
                  <a:lnTo>
                    <a:pt x="4063" y="3086"/>
                  </a:lnTo>
                  <a:lnTo>
                    <a:pt x="4198" y="289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8" name="Google Shape;3460;p70">
              <a:extLst>
                <a:ext uri="{FF2B5EF4-FFF2-40B4-BE49-F238E27FC236}">
                  <a16:creationId xmlns:a16="http://schemas.microsoft.com/office/drawing/2014/main" id="{1023CB3B-6A9A-2369-8C5B-028700CDAD7A}"/>
                </a:ext>
              </a:extLst>
            </p:cNvPr>
            <p:cNvSpPr/>
            <p:nvPr/>
          </p:nvSpPr>
          <p:spPr>
            <a:xfrm>
              <a:off x="-5705125" y="1748075"/>
              <a:ext cx="51150" cy="38825"/>
            </a:xfrm>
            <a:custGeom>
              <a:avLst/>
              <a:gdLst/>
              <a:ahLst/>
              <a:cxnLst/>
              <a:rect l="l" t="t" r="r" b="b"/>
              <a:pathLst>
                <a:path w="2046" h="1553" extrusionOk="0">
                  <a:moveTo>
                    <a:pt x="136" y="1"/>
                  </a:moveTo>
                  <a:lnTo>
                    <a:pt x="1" y="191"/>
                  </a:lnTo>
                  <a:lnTo>
                    <a:pt x="1910" y="1552"/>
                  </a:lnTo>
                  <a:lnTo>
                    <a:pt x="2045" y="136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59" name="Google Shape;3461;p70">
              <a:extLst>
                <a:ext uri="{FF2B5EF4-FFF2-40B4-BE49-F238E27FC236}">
                  <a16:creationId xmlns:a16="http://schemas.microsoft.com/office/drawing/2014/main" id="{74496DBF-0584-8752-C09C-E9150E33F871}"/>
                </a:ext>
              </a:extLst>
            </p:cNvPr>
            <p:cNvSpPr/>
            <p:nvPr/>
          </p:nvSpPr>
          <p:spPr>
            <a:xfrm>
              <a:off x="-5716275" y="176505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6" y="1"/>
                  </a:moveTo>
                  <a:lnTo>
                    <a:pt x="1" y="189"/>
                  </a:lnTo>
                  <a:lnTo>
                    <a:pt x="4062" y="3087"/>
                  </a:lnTo>
                  <a:lnTo>
                    <a:pt x="4199" y="2897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0" name="Google Shape;3462;p70">
              <a:extLst>
                <a:ext uri="{FF2B5EF4-FFF2-40B4-BE49-F238E27FC236}">
                  <a16:creationId xmlns:a16="http://schemas.microsoft.com/office/drawing/2014/main" id="{4FB4F9A0-4E03-704C-82B6-1C24039B2F85}"/>
                </a:ext>
              </a:extLst>
            </p:cNvPr>
            <p:cNvSpPr/>
            <p:nvPr/>
          </p:nvSpPr>
          <p:spPr>
            <a:xfrm>
              <a:off x="-5727550" y="1782275"/>
              <a:ext cx="81600" cy="60525"/>
            </a:xfrm>
            <a:custGeom>
              <a:avLst/>
              <a:gdLst/>
              <a:ahLst/>
              <a:cxnLst/>
              <a:rect l="l" t="t" r="r" b="b"/>
              <a:pathLst>
                <a:path w="3264" h="2421" extrusionOk="0">
                  <a:moveTo>
                    <a:pt x="136" y="0"/>
                  </a:moveTo>
                  <a:lnTo>
                    <a:pt x="0" y="190"/>
                  </a:lnTo>
                  <a:lnTo>
                    <a:pt x="3128" y="2420"/>
                  </a:lnTo>
                  <a:lnTo>
                    <a:pt x="3264" y="223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1" name="Google Shape;3463;p70">
              <a:extLst>
                <a:ext uri="{FF2B5EF4-FFF2-40B4-BE49-F238E27FC236}">
                  <a16:creationId xmlns:a16="http://schemas.microsoft.com/office/drawing/2014/main" id="{D339D1C9-EC8D-0BEC-5A33-7D8C14A5ABB3}"/>
                </a:ext>
              </a:extLst>
            </p:cNvPr>
            <p:cNvSpPr/>
            <p:nvPr/>
          </p:nvSpPr>
          <p:spPr>
            <a:xfrm>
              <a:off x="-5745675" y="1807775"/>
              <a:ext cx="104975" cy="77225"/>
            </a:xfrm>
            <a:custGeom>
              <a:avLst/>
              <a:gdLst/>
              <a:ahLst/>
              <a:cxnLst/>
              <a:rect l="l" t="t" r="r" b="b"/>
              <a:pathLst>
                <a:path w="4199" h="3089" extrusionOk="0">
                  <a:moveTo>
                    <a:pt x="135" y="1"/>
                  </a:moveTo>
                  <a:lnTo>
                    <a:pt x="1" y="191"/>
                  </a:lnTo>
                  <a:lnTo>
                    <a:pt x="4062" y="3088"/>
                  </a:lnTo>
                  <a:lnTo>
                    <a:pt x="4198" y="289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2" name="Google Shape;3464;p70">
              <a:extLst>
                <a:ext uri="{FF2B5EF4-FFF2-40B4-BE49-F238E27FC236}">
                  <a16:creationId xmlns:a16="http://schemas.microsoft.com/office/drawing/2014/main" id="{3A886928-A20C-08C1-8BAF-2F19E23DB8BD}"/>
                </a:ext>
              </a:extLst>
            </p:cNvPr>
            <p:cNvSpPr/>
            <p:nvPr/>
          </p:nvSpPr>
          <p:spPr>
            <a:xfrm>
              <a:off x="-5774850" y="1827425"/>
              <a:ext cx="58725" cy="44350"/>
            </a:xfrm>
            <a:custGeom>
              <a:avLst/>
              <a:gdLst/>
              <a:ahLst/>
              <a:cxnLst/>
              <a:rect l="l" t="t" r="r" b="b"/>
              <a:pathLst>
                <a:path w="2349" h="1774" extrusionOk="0">
                  <a:moveTo>
                    <a:pt x="135" y="1"/>
                  </a:moveTo>
                  <a:lnTo>
                    <a:pt x="0" y="191"/>
                  </a:lnTo>
                  <a:lnTo>
                    <a:pt x="2212" y="1774"/>
                  </a:lnTo>
                  <a:lnTo>
                    <a:pt x="2348" y="158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3" name="Google Shape;3465;p70">
              <a:extLst>
                <a:ext uri="{FF2B5EF4-FFF2-40B4-BE49-F238E27FC236}">
                  <a16:creationId xmlns:a16="http://schemas.microsoft.com/office/drawing/2014/main" id="{B07DD638-DFF9-3364-C98F-DE713E0D3E84}"/>
                </a:ext>
              </a:extLst>
            </p:cNvPr>
            <p:cNvSpPr/>
            <p:nvPr/>
          </p:nvSpPr>
          <p:spPr>
            <a:xfrm>
              <a:off x="-5780650" y="189005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1"/>
                  </a:moveTo>
                  <a:lnTo>
                    <a:pt x="1" y="191"/>
                  </a:lnTo>
                  <a:lnTo>
                    <a:pt x="4062" y="3086"/>
                  </a:lnTo>
                  <a:lnTo>
                    <a:pt x="4198" y="289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4" name="Google Shape;3466;p70">
              <a:extLst>
                <a:ext uri="{FF2B5EF4-FFF2-40B4-BE49-F238E27FC236}">
                  <a16:creationId xmlns:a16="http://schemas.microsoft.com/office/drawing/2014/main" id="{A7D9C364-33C4-3835-3311-E67AB5E2458C}"/>
                </a:ext>
              </a:extLst>
            </p:cNvPr>
            <p:cNvSpPr/>
            <p:nvPr/>
          </p:nvSpPr>
          <p:spPr>
            <a:xfrm>
              <a:off x="-5897600" y="1866550"/>
              <a:ext cx="106600" cy="69700"/>
            </a:xfrm>
            <a:custGeom>
              <a:avLst/>
              <a:gdLst/>
              <a:ahLst/>
              <a:cxnLst/>
              <a:rect l="l" t="t" r="r" b="b"/>
              <a:pathLst>
                <a:path w="4264" h="2788" extrusionOk="0">
                  <a:moveTo>
                    <a:pt x="3733" y="1"/>
                  </a:moveTo>
                  <a:cubicBezTo>
                    <a:pt x="3539" y="1"/>
                    <a:pt x="3288" y="202"/>
                    <a:pt x="2993" y="595"/>
                  </a:cubicBezTo>
                  <a:cubicBezTo>
                    <a:pt x="2444" y="1328"/>
                    <a:pt x="458" y="2694"/>
                    <a:pt x="4" y="2787"/>
                  </a:cubicBezTo>
                  <a:lnTo>
                    <a:pt x="4" y="2787"/>
                  </a:lnTo>
                  <a:lnTo>
                    <a:pt x="3496" y="2096"/>
                  </a:lnTo>
                  <a:cubicBezTo>
                    <a:pt x="3496" y="2096"/>
                    <a:pt x="4264" y="1120"/>
                    <a:pt x="4102" y="459"/>
                  </a:cubicBezTo>
                  <a:cubicBezTo>
                    <a:pt x="4027" y="151"/>
                    <a:pt x="3902" y="1"/>
                    <a:pt x="3733" y="1"/>
                  </a:cubicBezTo>
                  <a:close/>
                  <a:moveTo>
                    <a:pt x="4" y="2787"/>
                  </a:moveTo>
                  <a:lnTo>
                    <a:pt x="1" y="2787"/>
                  </a:lnTo>
                  <a:cubicBezTo>
                    <a:pt x="2" y="2787"/>
                    <a:pt x="3" y="2787"/>
                    <a:pt x="4" y="27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5" name="Google Shape;3467;p70">
              <a:extLst>
                <a:ext uri="{FF2B5EF4-FFF2-40B4-BE49-F238E27FC236}">
                  <a16:creationId xmlns:a16="http://schemas.microsoft.com/office/drawing/2014/main" id="{64AD8CD2-71A3-F151-FD7B-3062A5260098}"/>
                </a:ext>
              </a:extLst>
            </p:cNvPr>
            <p:cNvSpPr/>
            <p:nvPr/>
          </p:nvSpPr>
          <p:spPr>
            <a:xfrm>
              <a:off x="-6448200" y="1733875"/>
              <a:ext cx="612400" cy="346725"/>
            </a:xfrm>
            <a:custGeom>
              <a:avLst/>
              <a:gdLst/>
              <a:ahLst/>
              <a:cxnLst/>
              <a:rect l="l" t="t" r="r" b="b"/>
              <a:pathLst>
                <a:path w="24496" h="13869" extrusionOk="0">
                  <a:moveTo>
                    <a:pt x="3567" y="1"/>
                  </a:moveTo>
                  <a:cubicBezTo>
                    <a:pt x="994" y="1"/>
                    <a:pt x="0" y="3077"/>
                    <a:pt x="1333" y="5068"/>
                  </a:cubicBezTo>
                  <a:cubicBezTo>
                    <a:pt x="3105" y="7716"/>
                    <a:pt x="8778" y="12965"/>
                    <a:pt x="10562" y="13550"/>
                  </a:cubicBezTo>
                  <a:cubicBezTo>
                    <a:pt x="11232" y="13770"/>
                    <a:pt x="13152" y="13868"/>
                    <a:pt x="15311" y="13868"/>
                  </a:cubicBezTo>
                  <a:cubicBezTo>
                    <a:pt x="18894" y="13868"/>
                    <a:pt x="23137" y="13599"/>
                    <a:pt x="23436" y="13170"/>
                  </a:cubicBezTo>
                  <a:cubicBezTo>
                    <a:pt x="24495" y="11647"/>
                    <a:pt x="23909" y="7285"/>
                    <a:pt x="23201" y="7009"/>
                  </a:cubicBezTo>
                  <a:cubicBezTo>
                    <a:pt x="22954" y="6913"/>
                    <a:pt x="22367" y="6879"/>
                    <a:pt x="21595" y="6879"/>
                  </a:cubicBezTo>
                  <a:cubicBezTo>
                    <a:pt x="19629" y="6879"/>
                    <a:pt x="16459" y="7102"/>
                    <a:pt x="14612" y="7102"/>
                  </a:cubicBezTo>
                  <a:cubicBezTo>
                    <a:pt x="13934" y="7102"/>
                    <a:pt x="13435" y="7072"/>
                    <a:pt x="13239" y="6990"/>
                  </a:cubicBezTo>
                  <a:cubicBezTo>
                    <a:pt x="12296" y="6596"/>
                    <a:pt x="11289" y="4446"/>
                    <a:pt x="6596" y="1151"/>
                  </a:cubicBezTo>
                  <a:cubicBezTo>
                    <a:pt x="5433" y="335"/>
                    <a:pt x="4414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6" name="Google Shape;3468;p70">
              <a:extLst>
                <a:ext uri="{FF2B5EF4-FFF2-40B4-BE49-F238E27FC236}">
                  <a16:creationId xmlns:a16="http://schemas.microsoft.com/office/drawing/2014/main" id="{2F6D0D72-FD07-BF03-D749-183670F11A20}"/>
                </a:ext>
              </a:extLst>
            </p:cNvPr>
            <p:cNvSpPr/>
            <p:nvPr/>
          </p:nvSpPr>
          <p:spPr>
            <a:xfrm>
              <a:off x="-6679100" y="1679250"/>
              <a:ext cx="503550" cy="655175"/>
            </a:xfrm>
            <a:custGeom>
              <a:avLst/>
              <a:gdLst/>
              <a:ahLst/>
              <a:cxnLst/>
              <a:rect l="l" t="t" r="r" b="b"/>
              <a:pathLst>
                <a:path w="20142" h="26207" extrusionOk="0">
                  <a:moveTo>
                    <a:pt x="10976" y="1"/>
                  </a:moveTo>
                  <a:cubicBezTo>
                    <a:pt x="9902" y="1"/>
                    <a:pt x="8784" y="263"/>
                    <a:pt x="7708" y="854"/>
                  </a:cubicBezTo>
                  <a:cubicBezTo>
                    <a:pt x="1" y="5087"/>
                    <a:pt x="1484" y="24288"/>
                    <a:pt x="1484" y="24288"/>
                  </a:cubicBezTo>
                  <a:cubicBezTo>
                    <a:pt x="4305" y="25712"/>
                    <a:pt x="6877" y="26207"/>
                    <a:pt x="9090" y="26207"/>
                  </a:cubicBezTo>
                  <a:cubicBezTo>
                    <a:pt x="14115" y="26207"/>
                    <a:pt x="17281" y="23655"/>
                    <a:pt x="17281" y="23655"/>
                  </a:cubicBezTo>
                  <a:lnTo>
                    <a:pt x="17539" y="14857"/>
                  </a:lnTo>
                  <a:cubicBezTo>
                    <a:pt x="17539" y="14857"/>
                    <a:pt x="20142" y="13367"/>
                    <a:pt x="19545" y="10071"/>
                  </a:cubicBezTo>
                  <a:cubicBezTo>
                    <a:pt x="19322" y="8835"/>
                    <a:pt x="16954" y="2951"/>
                    <a:pt x="15088" y="1441"/>
                  </a:cubicBezTo>
                  <a:cubicBezTo>
                    <a:pt x="13986" y="548"/>
                    <a:pt x="12528" y="1"/>
                    <a:pt x="10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7" name="Google Shape;3469;p70">
              <a:extLst>
                <a:ext uri="{FF2B5EF4-FFF2-40B4-BE49-F238E27FC236}">
                  <a16:creationId xmlns:a16="http://schemas.microsoft.com/office/drawing/2014/main" id="{21B79555-F9AF-E12F-9419-D37D9F80553B}"/>
                </a:ext>
              </a:extLst>
            </p:cNvPr>
            <p:cNvSpPr/>
            <p:nvPr/>
          </p:nvSpPr>
          <p:spPr>
            <a:xfrm>
              <a:off x="-6454875" y="1336750"/>
              <a:ext cx="302650" cy="440175"/>
            </a:xfrm>
            <a:custGeom>
              <a:avLst/>
              <a:gdLst/>
              <a:ahLst/>
              <a:cxnLst/>
              <a:rect l="l" t="t" r="r" b="b"/>
              <a:pathLst>
                <a:path w="12106" h="17607" extrusionOk="0">
                  <a:moveTo>
                    <a:pt x="5499" y="0"/>
                  </a:moveTo>
                  <a:cubicBezTo>
                    <a:pt x="3679" y="0"/>
                    <a:pt x="1944" y="405"/>
                    <a:pt x="1244" y="1043"/>
                  </a:cubicBezTo>
                  <a:cubicBezTo>
                    <a:pt x="0" y="2173"/>
                    <a:pt x="243" y="7165"/>
                    <a:pt x="304" y="9199"/>
                  </a:cubicBezTo>
                  <a:cubicBezTo>
                    <a:pt x="331" y="10363"/>
                    <a:pt x="156" y="13546"/>
                    <a:pt x="296" y="14469"/>
                  </a:cubicBezTo>
                  <a:cubicBezTo>
                    <a:pt x="377" y="15000"/>
                    <a:pt x="3593" y="17401"/>
                    <a:pt x="4894" y="17582"/>
                  </a:cubicBezTo>
                  <a:cubicBezTo>
                    <a:pt x="5014" y="17599"/>
                    <a:pt x="5123" y="17607"/>
                    <a:pt x="5221" y="17607"/>
                  </a:cubicBezTo>
                  <a:cubicBezTo>
                    <a:pt x="6913" y="17607"/>
                    <a:pt x="5325" y="15205"/>
                    <a:pt x="5417" y="14816"/>
                  </a:cubicBezTo>
                  <a:cubicBezTo>
                    <a:pt x="5435" y="14731"/>
                    <a:pt x="5455" y="14644"/>
                    <a:pt x="5468" y="14554"/>
                  </a:cubicBezTo>
                  <a:cubicBezTo>
                    <a:pt x="5506" y="14372"/>
                    <a:pt x="5539" y="14186"/>
                    <a:pt x="5562" y="14005"/>
                  </a:cubicBezTo>
                  <a:cubicBezTo>
                    <a:pt x="5646" y="13381"/>
                    <a:pt x="5676" y="12843"/>
                    <a:pt x="5679" y="12789"/>
                  </a:cubicBezTo>
                  <a:lnTo>
                    <a:pt x="5679" y="12784"/>
                  </a:lnTo>
                  <a:cubicBezTo>
                    <a:pt x="5684" y="12784"/>
                    <a:pt x="5687" y="12787"/>
                    <a:pt x="5688" y="12790"/>
                  </a:cubicBezTo>
                  <a:cubicBezTo>
                    <a:pt x="5693" y="12793"/>
                    <a:pt x="5697" y="12795"/>
                    <a:pt x="5702" y="12795"/>
                  </a:cubicBezTo>
                  <a:cubicBezTo>
                    <a:pt x="5846" y="12841"/>
                    <a:pt x="6751" y="13126"/>
                    <a:pt x="7805" y="13126"/>
                  </a:cubicBezTo>
                  <a:cubicBezTo>
                    <a:pt x="9025" y="13126"/>
                    <a:pt x="10443" y="12744"/>
                    <a:pt x="11110" y="11169"/>
                  </a:cubicBezTo>
                  <a:cubicBezTo>
                    <a:pt x="12063" y="8937"/>
                    <a:pt x="12105" y="3268"/>
                    <a:pt x="10362" y="1477"/>
                  </a:cubicBezTo>
                  <a:cubicBezTo>
                    <a:pt x="9343" y="430"/>
                    <a:pt x="7376" y="0"/>
                    <a:pt x="5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8" name="Google Shape;3470;p70">
              <a:extLst>
                <a:ext uri="{FF2B5EF4-FFF2-40B4-BE49-F238E27FC236}">
                  <a16:creationId xmlns:a16="http://schemas.microsoft.com/office/drawing/2014/main" id="{6BC0D530-084F-5FAD-CCCA-D6EB4C04388B}"/>
                </a:ext>
              </a:extLst>
            </p:cNvPr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69" name="Google Shape;3471;p70">
              <a:extLst>
                <a:ext uri="{FF2B5EF4-FFF2-40B4-BE49-F238E27FC236}">
                  <a16:creationId xmlns:a16="http://schemas.microsoft.com/office/drawing/2014/main" id="{79BE8BE0-A35B-8659-C7E9-F5D1720B276A}"/>
                </a:ext>
              </a:extLst>
            </p:cNvPr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0" name="Google Shape;3472;p70">
              <a:extLst>
                <a:ext uri="{FF2B5EF4-FFF2-40B4-BE49-F238E27FC236}">
                  <a16:creationId xmlns:a16="http://schemas.microsoft.com/office/drawing/2014/main" id="{D4544AC9-AAE6-3278-82B6-1CECDB759199}"/>
                </a:ext>
              </a:extLst>
            </p:cNvPr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1" name="Google Shape;3473;p70">
              <a:extLst>
                <a:ext uri="{FF2B5EF4-FFF2-40B4-BE49-F238E27FC236}">
                  <a16:creationId xmlns:a16="http://schemas.microsoft.com/office/drawing/2014/main" id="{1B4735EA-469B-808D-9781-E0E04DACFB1C}"/>
                </a:ext>
              </a:extLst>
            </p:cNvPr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2" name="Google Shape;3474;p70">
              <a:extLst>
                <a:ext uri="{FF2B5EF4-FFF2-40B4-BE49-F238E27FC236}">
                  <a16:creationId xmlns:a16="http://schemas.microsoft.com/office/drawing/2014/main" id="{91EF5F41-6F64-037F-BEA8-E32ED1AC8676}"/>
                </a:ext>
              </a:extLst>
            </p:cNvPr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3" name="Google Shape;3475;p70">
              <a:extLst>
                <a:ext uri="{FF2B5EF4-FFF2-40B4-BE49-F238E27FC236}">
                  <a16:creationId xmlns:a16="http://schemas.microsoft.com/office/drawing/2014/main" id="{B74EE6A0-7FAD-687C-A905-44E6BCCAA397}"/>
                </a:ext>
              </a:extLst>
            </p:cNvPr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4" name="Google Shape;3476;p70">
              <a:extLst>
                <a:ext uri="{FF2B5EF4-FFF2-40B4-BE49-F238E27FC236}">
                  <a16:creationId xmlns:a16="http://schemas.microsoft.com/office/drawing/2014/main" id="{9BC6474F-2982-02B0-9AFC-28C45F38FABC}"/>
                </a:ext>
              </a:extLst>
            </p:cNvPr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5" name="Google Shape;3477;p70">
              <a:extLst>
                <a:ext uri="{FF2B5EF4-FFF2-40B4-BE49-F238E27FC236}">
                  <a16:creationId xmlns:a16="http://schemas.microsoft.com/office/drawing/2014/main" id="{F72DFE46-E5B1-9CB7-480F-3224DBA5530B}"/>
                </a:ext>
              </a:extLst>
            </p:cNvPr>
            <p:cNvSpPr/>
            <p:nvPr/>
          </p:nvSpPr>
          <p:spPr>
            <a:xfrm>
              <a:off x="-6492700" y="1309850"/>
              <a:ext cx="346975" cy="216550"/>
            </a:xfrm>
            <a:custGeom>
              <a:avLst/>
              <a:gdLst/>
              <a:ahLst/>
              <a:cxnLst/>
              <a:rect l="l" t="t" r="r" b="b"/>
              <a:pathLst>
                <a:path w="13879" h="8662" extrusionOk="0">
                  <a:moveTo>
                    <a:pt x="9451" y="1"/>
                  </a:moveTo>
                  <a:cubicBezTo>
                    <a:pt x="7537" y="1"/>
                    <a:pt x="5219" y="502"/>
                    <a:pt x="3595" y="1025"/>
                  </a:cubicBezTo>
                  <a:cubicBezTo>
                    <a:pt x="3595" y="1025"/>
                    <a:pt x="3511" y="1017"/>
                    <a:pt x="3372" y="1017"/>
                  </a:cubicBezTo>
                  <a:cubicBezTo>
                    <a:pt x="2822" y="1017"/>
                    <a:pt x="1402" y="1135"/>
                    <a:pt x="780" y="2301"/>
                  </a:cubicBezTo>
                  <a:cubicBezTo>
                    <a:pt x="0" y="3763"/>
                    <a:pt x="1088" y="8658"/>
                    <a:pt x="2197" y="8661"/>
                  </a:cubicBezTo>
                  <a:cubicBezTo>
                    <a:pt x="2198" y="8661"/>
                    <a:pt x="2198" y="8661"/>
                    <a:pt x="2199" y="8661"/>
                  </a:cubicBezTo>
                  <a:cubicBezTo>
                    <a:pt x="3368" y="8661"/>
                    <a:pt x="4292" y="6141"/>
                    <a:pt x="4292" y="6141"/>
                  </a:cubicBezTo>
                  <a:cubicBezTo>
                    <a:pt x="10059" y="5522"/>
                    <a:pt x="11098" y="2925"/>
                    <a:pt x="11098" y="2925"/>
                  </a:cubicBezTo>
                  <a:cubicBezTo>
                    <a:pt x="11098" y="2925"/>
                    <a:pt x="12014" y="4962"/>
                    <a:pt x="12845" y="4962"/>
                  </a:cubicBezTo>
                  <a:cubicBezTo>
                    <a:pt x="12900" y="4962"/>
                    <a:pt x="12955" y="4953"/>
                    <a:pt x="13009" y="4934"/>
                  </a:cubicBezTo>
                  <a:cubicBezTo>
                    <a:pt x="13878" y="4624"/>
                    <a:pt x="13344" y="1571"/>
                    <a:pt x="12298" y="705"/>
                  </a:cubicBezTo>
                  <a:cubicBezTo>
                    <a:pt x="11685" y="196"/>
                    <a:pt x="10647" y="1"/>
                    <a:pt x="9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6" name="Google Shape;3478;p70">
              <a:extLst>
                <a:ext uri="{FF2B5EF4-FFF2-40B4-BE49-F238E27FC236}">
                  <a16:creationId xmlns:a16="http://schemas.microsoft.com/office/drawing/2014/main" id="{13235507-3401-8A35-3C56-3250CF51A540}"/>
                </a:ext>
              </a:extLst>
            </p:cNvPr>
            <p:cNvSpPr/>
            <p:nvPr/>
          </p:nvSpPr>
          <p:spPr>
            <a:xfrm>
              <a:off x="-6502425" y="1488350"/>
              <a:ext cx="94000" cy="82500"/>
            </a:xfrm>
            <a:custGeom>
              <a:avLst/>
              <a:gdLst/>
              <a:ahLst/>
              <a:cxnLst/>
              <a:rect l="l" t="t" r="r" b="b"/>
              <a:pathLst>
                <a:path w="3760" h="3300" extrusionOk="0">
                  <a:moveTo>
                    <a:pt x="2227" y="0"/>
                  </a:moveTo>
                  <a:cubicBezTo>
                    <a:pt x="2134" y="0"/>
                    <a:pt x="2037" y="7"/>
                    <a:pt x="1937" y="20"/>
                  </a:cubicBezTo>
                  <a:cubicBezTo>
                    <a:pt x="564" y="207"/>
                    <a:pt x="0" y="2359"/>
                    <a:pt x="1664" y="3144"/>
                  </a:cubicBezTo>
                  <a:cubicBezTo>
                    <a:pt x="1914" y="3261"/>
                    <a:pt x="2189" y="3300"/>
                    <a:pt x="2443" y="3300"/>
                  </a:cubicBezTo>
                  <a:cubicBezTo>
                    <a:pt x="2928" y="3300"/>
                    <a:pt x="3334" y="3159"/>
                    <a:pt x="3334" y="3159"/>
                  </a:cubicBezTo>
                  <a:lnTo>
                    <a:pt x="3759" y="700"/>
                  </a:lnTo>
                  <a:cubicBezTo>
                    <a:pt x="3759" y="700"/>
                    <a:pt x="3211" y="0"/>
                    <a:pt x="22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7" name="Google Shape;3479;p70">
              <a:extLst>
                <a:ext uri="{FF2B5EF4-FFF2-40B4-BE49-F238E27FC236}">
                  <a16:creationId xmlns:a16="http://schemas.microsoft.com/office/drawing/2014/main" id="{B1D55616-A952-071A-5471-E9C8138867C6}"/>
                </a:ext>
              </a:extLst>
            </p:cNvPr>
            <p:cNvSpPr/>
            <p:nvPr/>
          </p:nvSpPr>
          <p:spPr>
            <a:xfrm>
              <a:off x="-6469075" y="1504850"/>
              <a:ext cx="40775" cy="52500"/>
            </a:xfrm>
            <a:custGeom>
              <a:avLst/>
              <a:gdLst/>
              <a:ahLst/>
              <a:cxnLst/>
              <a:rect l="l" t="t" r="r" b="b"/>
              <a:pathLst>
                <a:path w="1631" h="2100" extrusionOk="0">
                  <a:moveTo>
                    <a:pt x="458" y="1"/>
                  </a:moveTo>
                  <a:cubicBezTo>
                    <a:pt x="426" y="1"/>
                    <a:pt x="406" y="49"/>
                    <a:pt x="442" y="62"/>
                  </a:cubicBezTo>
                  <a:cubicBezTo>
                    <a:pt x="1045" y="272"/>
                    <a:pt x="1228" y="1030"/>
                    <a:pt x="1262" y="1523"/>
                  </a:cubicBezTo>
                  <a:cubicBezTo>
                    <a:pt x="1071" y="1401"/>
                    <a:pt x="832" y="1317"/>
                    <a:pt x="605" y="1317"/>
                  </a:cubicBezTo>
                  <a:cubicBezTo>
                    <a:pt x="374" y="1317"/>
                    <a:pt x="156" y="1403"/>
                    <a:pt x="10" y="1622"/>
                  </a:cubicBezTo>
                  <a:cubicBezTo>
                    <a:pt x="0" y="1635"/>
                    <a:pt x="11" y="1651"/>
                    <a:pt x="25" y="1651"/>
                  </a:cubicBezTo>
                  <a:cubicBezTo>
                    <a:pt x="29" y="1651"/>
                    <a:pt x="32" y="1650"/>
                    <a:pt x="35" y="1649"/>
                  </a:cubicBezTo>
                  <a:cubicBezTo>
                    <a:pt x="153" y="1579"/>
                    <a:pt x="291" y="1548"/>
                    <a:pt x="430" y="1548"/>
                  </a:cubicBezTo>
                  <a:cubicBezTo>
                    <a:pt x="775" y="1548"/>
                    <a:pt x="1135" y="1736"/>
                    <a:pt x="1261" y="1994"/>
                  </a:cubicBezTo>
                  <a:cubicBezTo>
                    <a:pt x="1295" y="2065"/>
                    <a:pt x="1333" y="2099"/>
                    <a:pt x="1370" y="2099"/>
                  </a:cubicBezTo>
                  <a:cubicBezTo>
                    <a:pt x="1451" y="2099"/>
                    <a:pt x="1529" y="1934"/>
                    <a:pt x="1559" y="1644"/>
                  </a:cubicBezTo>
                  <a:cubicBezTo>
                    <a:pt x="1631" y="962"/>
                    <a:pt x="1237" y="65"/>
                    <a:pt x="460" y="1"/>
                  </a:cubicBezTo>
                  <a:cubicBezTo>
                    <a:pt x="459" y="1"/>
                    <a:pt x="459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8" name="Google Shape;3480;p70">
              <a:extLst>
                <a:ext uri="{FF2B5EF4-FFF2-40B4-BE49-F238E27FC236}">
                  <a16:creationId xmlns:a16="http://schemas.microsoft.com/office/drawing/2014/main" id="{34DC890B-225C-3123-B805-4DEB1B0C83F6}"/>
                </a:ext>
              </a:extLst>
            </p:cNvPr>
            <p:cNvSpPr/>
            <p:nvPr/>
          </p:nvSpPr>
          <p:spPr>
            <a:xfrm>
              <a:off x="-6245475" y="1805275"/>
              <a:ext cx="66375" cy="252675"/>
            </a:xfrm>
            <a:custGeom>
              <a:avLst/>
              <a:gdLst/>
              <a:ahLst/>
              <a:cxnLst/>
              <a:rect l="l" t="t" r="r" b="b"/>
              <a:pathLst>
                <a:path w="2655" h="10107" extrusionOk="0">
                  <a:moveTo>
                    <a:pt x="90" y="0"/>
                  </a:moveTo>
                  <a:cubicBezTo>
                    <a:pt x="44" y="0"/>
                    <a:pt x="0" y="43"/>
                    <a:pt x="30" y="93"/>
                  </a:cubicBezTo>
                  <a:cubicBezTo>
                    <a:pt x="922" y="1638"/>
                    <a:pt x="1897" y="3245"/>
                    <a:pt x="2200" y="5030"/>
                  </a:cubicBezTo>
                  <a:cubicBezTo>
                    <a:pt x="2553" y="7112"/>
                    <a:pt x="1326" y="8472"/>
                    <a:pt x="124" y="9976"/>
                  </a:cubicBezTo>
                  <a:cubicBezTo>
                    <a:pt x="76" y="10035"/>
                    <a:pt x="137" y="10106"/>
                    <a:pt x="199" y="10106"/>
                  </a:cubicBezTo>
                  <a:cubicBezTo>
                    <a:pt x="217" y="10106"/>
                    <a:pt x="234" y="10101"/>
                    <a:pt x="250" y="10087"/>
                  </a:cubicBezTo>
                  <a:cubicBezTo>
                    <a:pt x="1469" y="8993"/>
                    <a:pt x="2655" y="7589"/>
                    <a:pt x="2598" y="5855"/>
                  </a:cubicBezTo>
                  <a:cubicBezTo>
                    <a:pt x="2530" y="3743"/>
                    <a:pt x="1231" y="1757"/>
                    <a:pt x="148" y="34"/>
                  </a:cubicBezTo>
                  <a:cubicBezTo>
                    <a:pt x="133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79" name="Google Shape;3481;p70">
              <a:extLst>
                <a:ext uri="{FF2B5EF4-FFF2-40B4-BE49-F238E27FC236}">
                  <a16:creationId xmlns:a16="http://schemas.microsoft.com/office/drawing/2014/main" id="{0367C043-02ED-8078-4C34-A5B8B6ADE5DF}"/>
                </a:ext>
              </a:extLst>
            </p:cNvPr>
            <p:cNvSpPr/>
            <p:nvPr/>
          </p:nvSpPr>
          <p:spPr>
            <a:xfrm>
              <a:off x="-6519450" y="2033850"/>
              <a:ext cx="209850" cy="41825"/>
            </a:xfrm>
            <a:custGeom>
              <a:avLst/>
              <a:gdLst/>
              <a:ahLst/>
              <a:cxnLst/>
              <a:rect l="l" t="t" r="r" b="b"/>
              <a:pathLst>
                <a:path w="8394" h="1673" extrusionOk="0">
                  <a:moveTo>
                    <a:pt x="134" y="0"/>
                  </a:moveTo>
                  <a:cubicBezTo>
                    <a:pt x="52" y="0"/>
                    <a:pt x="1" y="119"/>
                    <a:pt x="80" y="185"/>
                  </a:cubicBezTo>
                  <a:cubicBezTo>
                    <a:pt x="1280" y="1185"/>
                    <a:pt x="2724" y="1672"/>
                    <a:pt x="4169" y="1672"/>
                  </a:cubicBezTo>
                  <a:cubicBezTo>
                    <a:pt x="5662" y="1672"/>
                    <a:pt x="7156" y="1152"/>
                    <a:pt x="8385" y="139"/>
                  </a:cubicBezTo>
                  <a:cubicBezTo>
                    <a:pt x="8394" y="131"/>
                    <a:pt x="8387" y="117"/>
                    <a:pt x="8378" y="117"/>
                  </a:cubicBezTo>
                  <a:cubicBezTo>
                    <a:pt x="8376" y="117"/>
                    <a:pt x="8374" y="118"/>
                    <a:pt x="8371" y="119"/>
                  </a:cubicBezTo>
                  <a:cubicBezTo>
                    <a:pt x="7117" y="935"/>
                    <a:pt x="5753" y="1332"/>
                    <a:pt x="4390" y="1332"/>
                  </a:cubicBezTo>
                  <a:cubicBezTo>
                    <a:pt x="2945" y="1332"/>
                    <a:pt x="1501" y="886"/>
                    <a:pt x="192" y="19"/>
                  </a:cubicBezTo>
                  <a:cubicBezTo>
                    <a:pt x="172" y="6"/>
                    <a:pt x="152" y="0"/>
                    <a:pt x="13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0" name="Google Shape;3482;p70">
              <a:extLst>
                <a:ext uri="{FF2B5EF4-FFF2-40B4-BE49-F238E27FC236}">
                  <a16:creationId xmlns:a16="http://schemas.microsoft.com/office/drawing/2014/main" id="{6E6B539F-8253-120F-625B-760C268F25A7}"/>
                </a:ext>
              </a:extLst>
            </p:cNvPr>
            <p:cNvSpPr/>
            <p:nvPr/>
          </p:nvSpPr>
          <p:spPr>
            <a:xfrm>
              <a:off x="-6320775" y="2044075"/>
              <a:ext cx="43700" cy="15025"/>
            </a:xfrm>
            <a:custGeom>
              <a:avLst/>
              <a:gdLst/>
              <a:ahLst/>
              <a:cxnLst/>
              <a:rect l="l" t="t" r="r" b="b"/>
              <a:pathLst>
                <a:path w="1748" h="601" extrusionOk="0">
                  <a:moveTo>
                    <a:pt x="1681" y="1"/>
                  </a:moveTo>
                  <a:cubicBezTo>
                    <a:pt x="1678" y="1"/>
                    <a:pt x="1674" y="1"/>
                    <a:pt x="1670" y="2"/>
                  </a:cubicBezTo>
                  <a:cubicBezTo>
                    <a:pt x="1146" y="95"/>
                    <a:pt x="555" y="188"/>
                    <a:pt x="79" y="435"/>
                  </a:cubicBezTo>
                  <a:cubicBezTo>
                    <a:pt x="0" y="476"/>
                    <a:pt x="33" y="601"/>
                    <a:pt x="114" y="601"/>
                  </a:cubicBezTo>
                  <a:cubicBezTo>
                    <a:pt x="121" y="601"/>
                    <a:pt x="128" y="600"/>
                    <a:pt x="136" y="598"/>
                  </a:cubicBezTo>
                  <a:cubicBezTo>
                    <a:pt x="661" y="462"/>
                    <a:pt x="1159" y="231"/>
                    <a:pt x="1689" y="96"/>
                  </a:cubicBezTo>
                  <a:cubicBezTo>
                    <a:pt x="1748" y="84"/>
                    <a:pt x="1735" y="1"/>
                    <a:pt x="1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1" name="Google Shape;3483;p70">
              <a:extLst>
                <a:ext uri="{FF2B5EF4-FFF2-40B4-BE49-F238E27FC236}">
                  <a16:creationId xmlns:a16="http://schemas.microsoft.com/office/drawing/2014/main" id="{33C6F1FD-EDC6-FC15-DFDF-CB339CA1AFCF}"/>
                </a:ext>
              </a:extLst>
            </p:cNvPr>
            <p:cNvSpPr/>
            <p:nvPr/>
          </p:nvSpPr>
          <p:spPr>
            <a:xfrm>
              <a:off x="-6449050" y="1710800"/>
              <a:ext cx="182325" cy="91525"/>
            </a:xfrm>
            <a:custGeom>
              <a:avLst/>
              <a:gdLst/>
              <a:ahLst/>
              <a:cxnLst/>
              <a:rect l="l" t="t" r="r" b="b"/>
              <a:pathLst>
                <a:path w="7293" h="3661" extrusionOk="0">
                  <a:moveTo>
                    <a:pt x="5496" y="0"/>
                  </a:moveTo>
                  <a:cubicBezTo>
                    <a:pt x="5476" y="0"/>
                    <a:pt x="5459" y="22"/>
                    <a:pt x="5473" y="43"/>
                  </a:cubicBezTo>
                  <a:cubicBezTo>
                    <a:pt x="5689" y="353"/>
                    <a:pt x="5913" y="647"/>
                    <a:pt x="6088" y="983"/>
                  </a:cubicBezTo>
                  <a:cubicBezTo>
                    <a:pt x="6477" y="1728"/>
                    <a:pt x="6528" y="2431"/>
                    <a:pt x="6165" y="2880"/>
                  </a:cubicBezTo>
                  <a:cubicBezTo>
                    <a:pt x="5875" y="3239"/>
                    <a:pt x="5398" y="3430"/>
                    <a:pt x="4694" y="3430"/>
                  </a:cubicBezTo>
                  <a:cubicBezTo>
                    <a:pt x="4577" y="3430"/>
                    <a:pt x="4454" y="3425"/>
                    <a:pt x="4324" y="3414"/>
                  </a:cubicBezTo>
                  <a:cubicBezTo>
                    <a:pt x="4026" y="3389"/>
                    <a:pt x="3734" y="3295"/>
                    <a:pt x="3450" y="3209"/>
                  </a:cubicBezTo>
                  <a:cubicBezTo>
                    <a:pt x="2250" y="2852"/>
                    <a:pt x="1205" y="2199"/>
                    <a:pt x="135" y="1563"/>
                  </a:cubicBezTo>
                  <a:cubicBezTo>
                    <a:pt x="123" y="1556"/>
                    <a:pt x="111" y="1553"/>
                    <a:pt x="100" y="1553"/>
                  </a:cubicBezTo>
                  <a:cubicBezTo>
                    <a:pt x="44" y="1553"/>
                    <a:pt x="1" y="1624"/>
                    <a:pt x="59" y="1665"/>
                  </a:cubicBezTo>
                  <a:cubicBezTo>
                    <a:pt x="1225" y="2492"/>
                    <a:pt x="3000" y="3660"/>
                    <a:pt x="4596" y="3660"/>
                  </a:cubicBezTo>
                  <a:cubicBezTo>
                    <a:pt x="4874" y="3660"/>
                    <a:pt x="5146" y="3625"/>
                    <a:pt x="5409" y="3546"/>
                  </a:cubicBezTo>
                  <a:cubicBezTo>
                    <a:pt x="7293" y="2981"/>
                    <a:pt x="6494" y="1019"/>
                    <a:pt x="5517" y="10"/>
                  </a:cubicBezTo>
                  <a:cubicBezTo>
                    <a:pt x="5510" y="3"/>
                    <a:pt x="5503" y="0"/>
                    <a:pt x="5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2" name="Google Shape;3484;p70">
              <a:extLst>
                <a:ext uri="{FF2B5EF4-FFF2-40B4-BE49-F238E27FC236}">
                  <a16:creationId xmlns:a16="http://schemas.microsoft.com/office/drawing/2014/main" id="{825D9716-E990-D1B3-8641-6F647FEB6DC4}"/>
                </a:ext>
              </a:extLst>
            </p:cNvPr>
            <p:cNvSpPr/>
            <p:nvPr/>
          </p:nvSpPr>
          <p:spPr>
            <a:xfrm>
              <a:off x="-6278775" y="1557275"/>
              <a:ext cx="197950" cy="160125"/>
            </a:xfrm>
            <a:custGeom>
              <a:avLst/>
              <a:gdLst/>
              <a:ahLst/>
              <a:cxnLst/>
              <a:rect l="l" t="t" r="r" b="b"/>
              <a:pathLst>
                <a:path w="7918" h="6405" extrusionOk="0">
                  <a:moveTo>
                    <a:pt x="6752" y="0"/>
                  </a:moveTo>
                  <a:lnTo>
                    <a:pt x="0" y="3288"/>
                  </a:lnTo>
                  <a:cubicBezTo>
                    <a:pt x="0" y="3288"/>
                    <a:pt x="2313" y="6405"/>
                    <a:pt x="3380" y="6405"/>
                  </a:cubicBezTo>
                  <a:cubicBezTo>
                    <a:pt x="3450" y="6405"/>
                    <a:pt x="3514" y="6392"/>
                    <a:pt x="3572" y="6363"/>
                  </a:cubicBezTo>
                  <a:lnTo>
                    <a:pt x="5271" y="5536"/>
                  </a:lnTo>
                  <a:lnTo>
                    <a:pt x="6971" y="4708"/>
                  </a:lnTo>
                  <a:cubicBezTo>
                    <a:pt x="7918" y="4247"/>
                    <a:pt x="6752" y="0"/>
                    <a:pt x="6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3" name="Google Shape;3485;p70">
              <a:extLst>
                <a:ext uri="{FF2B5EF4-FFF2-40B4-BE49-F238E27FC236}">
                  <a16:creationId xmlns:a16="http://schemas.microsoft.com/office/drawing/2014/main" id="{FE91F3EE-7D38-2AC0-676A-2FA965260B65}"/>
                </a:ext>
              </a:extLst>
            </p:cNvPr>
            <p:cNvSpPr/>
            <p:nvPr/>
          </p:nvSpPr>
          <p:spPr>
            <a:xfrm>
              <a:off x="-6303750" y="1647175"/>
              <a:ext cx="95025" cy="75675"/>
            </a:xfrm>
            <a:custGeom>
              <a:avLst/>
              <a:gdLst/>
              <a:ahLst/>
              <a:cxnLst/>
              <a:rect l="l" t="t" r="r" b="b"/>
              <a:pathLst>
                <a:path w="3801" h="3027" extrusionOk="0">
                  <a:moveTo>
                    <a:pt x="1769" y="1"/>
                  </a:moveTo>
                  <a:cubicBezTo>
                    <a:pt x="1358" y="1"/>
                    <a:pt x="504" y="105"/>
                    <a:pt x="191" y="931"/>
                  </a:cubicBezTo>
                  <a:cubicBezTo>
                    <a:pt x="1" y="1433"/>
                    <a:pt x="243" y="2072"/>
                    <a:pt x="794" y="2519"/>
                  </a:cubicBezTo>
                  <a:cubicBezTo>
                    <a:pt x="1152" y="2811"/>
                    <a:pt x="1659" y="3027"/>
                    <a:pt x="2251" y="3027"/>
                  </a:cubicBezTo>
                  <a:cubicBezTo>
                    <a:pt x="2623" y="3027"/>
                    <a:pt x="3028" y="2942"/>
                    <a:pt x="3450" y="2736"/>
                  </a:cubicBezTo>
                  <a:cubicBezTo>
                    <a:pt x="3570" y="2676"/>
                    <a:pt x="3687" y="2610"/>
                    <a:pt x="3800" y="2539"/>
                  </a:cubicBezTo>
                  <a:lnTo>
                    <a:pt x="3443" y="1976"/>
                  </a:lnTo>
                  <a:cubicBezTo>
                    <a:pt x="2989" y="2265"/>
                    <a:pt x="2587" y="2362"/>
                    <a:pt x="2252" y="2362"/>
                  </a:cubicBezTo>
                  <a:cubicBezTo>
                    <a:pt x="1718" y="2362"/>
                    <a:pt x="1352" y="2115"/>
                    <a:pt x="1214" y="2003"/>
                  </a:cubicBezTo>
                  <a:cubicBezTo>
                    <a:pt x="858" y="1712"/>
                    <a:pt x="743" y="1356"/>
                    <a:pt x="813" y="1168"/>
                  </a:cubicBezTo>
                  <a:cubicBezTo>
                    <a:pt x="981" y="725"/>
                    <a:pt x="1495" y="666"/>
                    <a:pt x="1757" y="666"/>
                  </a:cubicBezTo>
                  <a:cubicBezTo>
                    <a:pt x="1845" y="666"/>
                    <a:pt x="1905" y="673"/>
                    <a:pt x="1913" y="674"/>
                  </a:cubicBezTo>
                  <a:lnTo>
                    <a:pt x="1996" y="12"/>
                  </a:lnTo>
                  <a:cubicBezTo>
                    <a:pt x="1982" y="11"/>
                    <a:pt x="1897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4" name="Google Shape;3486;p70">
              <a:extLst>
                <a:ext uri="{FF2B5EF4-FFF2-40B4-BE49-F238E27FC236}">
                  <a16:creationId xmlns:a16="http://schemas.microsoft.com/office/drawing/2014/main" id="{881FB426-5433-9F16-3DCA-81160B42DAFC}"/>
                </a:ext>
              </a:extLst>
            </p:cNvPr>
            <p:cNvSpPr/>
            <p:nvPr/>
          </p:nvSpPr>
          <p:spPr>
            <a:xfrm>
              <a:off x="-6609550" y="1759650"/>
              <a:ext cx="353575" cy="421125"/>
            </a:xfrm>
            <a:custGeom>
              <a:avLst/>
              <a:gdLst/>
              <a:ahLst/>
              <a:cxnLst/>
              <a:rect l="l" t="t" r="r" b="b"/>
              <a:pathLst>
                <a:path w="14143" h="16845" extrusionOk="0">
                  <a:moveTo>
                    <a:pt x="11355" y="1"/>
                  </a:moveTo>
                  <a:cubicBezTo>
                    <a:pt x="11088" y="1"/>
                    <a:pt x="10832" y="47"/>
                    <a:pt x="10602" y="144"/>
                  </a:cubicBezTo>
                  <a:cubicBezTo>
                    <a:pt x="9285" y="697"/>
                    <a:pt x="7637" y="7147"/>
                    <a:pt x="6967" y="7255"/>
                  </a:cubicBezTo>
                  <a:cubicBezTo>
                    <a:pt x="6964" y="7255"/>
                    <a:pt x="6962" y="7255"/>
                    <a:pt x="6960" y="7255"/>
                  </a:cubicBezTo>
                  <a:cubicBezTo>
                    <a:pt x="6587" y="7255"/>
                    <a:pt x="6477" y="2380"/>
                    <a:pt x="4950" y="1312"/>
                  </a:cubicBezTo>
                  <a:cubicBezTo>
                    <a:pt x="4260" y="831"/>
                    <a:pt x="3602" y="603"/>
                    <a:pt x="3015" y="603"/>
                  </a:cubicBezTo>
                  <a:cubicBezTo>
                    <a:pt x="1148" y="603"/>
                    <a:pt x="1" y="2912"/>
                    <a:pt x="858" y="6743"/>
                  </a:cubicBezTo>
                  <a:cubicBezTo>
                    <a:pt x="2211" y="12777"/>
                    <a:pt x="4559" y="16780"/>
                    <a:pt x="6452" y="16844"/>
                  </a:cubicBezTo>
                  <a:cubicBezTo>
                    <a:pt x="6461" y="16845"/>
                    <a:pt x="6470" y="16845"/>
                    <a:pt x="6479" y="16845"/>
                  </a:cubicBezTo>
                  <a:cubicBezTo>
                    <a:pt x="9078" y="16845"/>
                    <a:pt x="14142" y="4171"/>
                    <a:pt x="14120" y="2447"/>
                  </a:cubicBezTo>
                  <a:cubicBezTo>
                    <a:pt x="14100" y="1018"/>
                    <a:pt x="12613" y="1"/>
                    <a:pt x="11355" y="1"/>
                  </a:cubicBezTo>
                  <a:close/>
                </a:path>
              </a:pathLst>
            </a:custGeom>
            <a:solidFill>
              <a:srgbClr val="F7D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5" name="Google Shape;3487;p70">
              <a:extLst>
                <a:ext uri="{FF2B5EF4-FFF2-40B4-BE49-F238E27FC236}">
                  <a16:creationId xmlns:a16="http://schemas.microsoft.com/office/drawing/2014/main" id="{714C2239-CAAA-029B-BA0A-9821EC8EB686}"/>
                </a:ext>
              </a:extLst>
            </p:cNvPr>
            <p:cNvSpPr/>
            <p:nvPr/>
          </p:nvSpPr>
          <p:spPr>
            <a:xfrm>
              <a:off x="-6362850" y="1661225"/>
              <a:ext cx="150825" cy="174375"/>
            </a:xfrm>
            <a:custGeom>
              <a:avLst/>
              <a:gdLst/>
              <a:ahLst/>
              <a:cxnLst/>
              <a:rect l="l" t="t" r="r" b="b"/>
              <a:pathLst>
                <a:path w="6033" h="6975" extrusionOk="0">
                  <a:moveTo>
                    <a:pt x="4110" y="1"/>
                  </a:moveTo>
                  <a:cubicBezTo>
                    <a:pt x="4057" y="1"/>
                    <a:pt x="4018" y="6"/>
                    <a:pt x="3999" y="19"/>
                  </a:cubicBezTo>
                  <a:cubicBezTo>
                    <a:pt x="3837" y="128"/>
                    <a:pt x="1266" y="1372"/>
                    <a:pt x="904" y="2029"/>
                  </a:cubicBezTo>
                  <a:cubicBezTo>
                    <a:pt x="544" y="2686"/>
                    <a:pt x="258" y="4751"/>
                    <a:pt x="0" y="5246"/>
                  </a:cubicBezTo>
                  <a:cubicBezTo>
                    <a:pt x="0" y="5246"/>
                    <a:pt x="2701" y="6975"/>
                    <a:pt x="3778" y="6975"/>
                  </a:cubicBezTo>
                  <a:cubicBezTo>
                    <a:pt x="3988" y="6975"/>
                    <a:pt x="4137" y="6908"/>
                    <a:pt x="4191" y="6750"/>
                  </a:cubicBezTo>
                  <a:cubicBezTo>
                    <a:pt x="4521" y="5785"/>
                    <a:pt x="5451" y="3579"/>
                    <a:pt x="5331" y="3178"/>
                  </a:cubicBezTo>
                  <a:cubicBezTo>
                    <a:pt x="5210" y="2777"/>
                    <a:pt x="5802" y="2170"/>
                    <a:pt x="5861" y="2032"/>
                  </a:cubicBezTo>
                  <a:cubicBezTo>
                    <a:pt x="5919" y="1894"/>
                    <a:pt x="6033" y="684"/>
                    <a:pt x="5876" y="492"/>
                  </a:cubicBezTo>
                  <a:cubicBezTo>
                    <a:pt x="5738" y="323"/>
                    <a:pt x="4510" y="1"/>
                    <a:pt x="4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6" name="Google Shape;3488;p70">
              <a:extLst>
                <a:ext uri="{FF2B5EF4-FFF2-40B4-BE49-F238E27FC236}">
                  <a16:creationId xmlns:a16="http://schemas.microsoft.com/office/drawing/2014/main" id="{86B01E58-F076-6234-0ADF-459AB275E094}"/>
                </a:ext>
              </a:extLst>
            </p:cNvPr>
            <p:cNvSpPr/>
            <p:nvPr/>
          </p:nvSpPr>
          <p:spPr>
            <a:xfrm>
              <a:off x="-6612800" y="1734825"/>
              <a:ext cx="384100" cy="470900"/>
            </a:xfrm>
            <a:custGeom>
              <a:avLst/>
              <a:gdLst/>
              <a:ahLst/>
              <a:cxnLst/>
              <a:rect l="l" t="t" r="r" b="b"/>
              <a:pathLst>
                <a:path w="15364" h="18836" extrusionOk="0">
                  <a:moveTo>
                    <a:pt x="3560" y="1"/>
                  </a:moveTo>
                  <a:cubicBezTo>
                    <a:pt x="1722" y="1"/>
                    <a:pt x="0" y="4071"/>
                    <a:pt x="231" y="6870"/>
                  </a:cubicBezTo>
                  <a:cubicBezTo>
                    <a:pt x="579" y="11104"/>
                    <a:pt x="4406" y="18836"/>
                    <a:pt x="6294" y="18836"/>
                  </a:cubicBezTo>
                  <a:cubicBezTo>
                    <a:pt x="6300" y="18836"/>
                    <a:pt x="6305" y="18836"/>
                    <a:pt x="6311" y="18835"/>
                  </a:cubicBezTo>
                  <a:cubicBezTo>
                    <a:pt x="9524" y="18755"/>
                    <a:pt x="15363" y="4798"/>
                    <a:pt x="15051" y="4327"/>
                  </a:cubicBezTo>
                  <a:cubicBezTo>
                    <a:pt x="14106" y="2904"/>
                    <a:pt x="10989" y="1579"/>
                    <a:pt x="9782" y="1579"/>
                  </a:cubicBezTo>
                  <a:cubicBezTo>
                    <a:pt x="9591" y="1579"/>
                    <a:pt x="9448" y="1612"/>
                    <a:pt x="9368" y="1683"/>
                  </a:cubicBezTo>
                  <a:cubicBezTo>
                    <a:pt x="8786" y="2202"/>
                    <a:pt x="7296" y="6940"/>
                    <a:pt x="7097" y="6986"/>
                  </a:cubicBezTo>
                  <a:cubicBezTo>
                    <a:pt x="7096" y="6987"/>
                    <a:pt x="7094" y="6987"/>
                    <a:pt x="7093" y="6987"/>
                  </a:cubicBezTo>
                  <a:cubicBezTo>
                    <a:pt x="6888" y="6987"/>
                    <a:pt x="6213" y="3394"/>
                    <a:pt x="5542" y="1912"/>
                  </a:cubicBezTo>
                  <a:cubicBezTo>
                    <a:pt x="4926" y="550"/>
                    <a:pt x="4235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7" name="Google Shape;3489;p70">
              <a:extLst>
                <a:ext uri="{FF2B5EF4-FFF2-40B4-BE49-F238E27FC236}">
                  <a16:creationId xmlns:a16="http://schemas.microsoft.com/office/drawing/2014/main" id="{17C92558-0CFA-EE5C-1842-4D1F0AF61D5C}"/>
                </a:ext>
              </a:extLst>
            </p:cNvPr>
            <p:cNvSpPr/>
            <p:nvPr/>
          </p:nvSpPr>
          <p:spPr>
            <a:xfrm>
              <a:off x="-6474050" y="1860625"/>
              <a:ext cx="33350" cy="46625"/>
            </a:xfrm>
            <a:custGeom>
              <a:avLst/>
              <a:gdLst/>
              <a:ahLst/>
              <a:cxnLst/>
              <a:rect l="l" t="t" r="r" b="b"/>
              <a:pathLst>
                <a:path w="1334" h="1865" extrusionOk="0">
                  <a:moveTo>
                    <a:pt x="11" y="1"/>
                  </a:moveTo>
                  <a:cubicBezTo>
                    <a:pt x="6" y="1"/>
                    <a:pt x="0" y="7"/>
                    <a:pt x="4" y="12"/>
                  </a:cubicBezTo>
                  <a:cubicBezTo>
                    <a:pt x="384" y="631"/>
                    <a:pt x="752" y="1329"/>
                    <a:pt x="1259" y="1853"/>
                  </a:cubicBezTo>
                  <a:cubicBezTo>
                    <a:pt x="1267" y="1861"/>
                    <a:pt x="1277" y="1864"/>
                    <a:pt x="1285" y="1864"/>
                  </a:cubicBezTo>
                  <a:cubicBezTo>
                    <a:pt x="1311" y="1864"/>
                    <a:pt x="1334" y="1834"/>
                    <a:pt x="1319" y="1806"/>
                  </a:cubicBezTo>
                  <a:cubicBezTo>
                    <a:pt x="1001" y="1157"/>
                    <a:pt x="465" y="567"/>
                    <a:pt x="16" y="3"/>
                  </a:cubicBezTo>
                  <a:cubicBezTo>
                    <a:pt x="14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8" name="Google Shape;3490;p70">
              <a:extLst>
                <a:ext uri="{FF2B5EF4-FFF2-40B4-BE49-F238E27FC236}">
                  <a16:creationId xmlns:a16="http://schemas.microsoft.com/office/drawing/2014/main" id="{9549FA37-17EF-4446-CB2D-8272C85E79CC}"/>
                </a:ext>
              </a:extLst>
            </p:cNvPr>
            <p:cNvSpPr/>
            <p:nvPr/>
          </p:nvSpPr>
          <p:spPr>
            <a:xfrm>
              <a:off x="-6462775" y="1774800"/>
              <a:ext cx="102575" cy="185175"/>
            </a:xfrm>
            <a:custGeom>
              <a:avLst/>
              <a:gdLst/>
              <a:ahLst/>
              <a:cxnLst/>
              <a:rect l="l" t="t" r="r" b="b"/>
              <a:pathLst>
                <a:path w="4103" h="7407" extrusionOk="0">
                  <a:moveTo>
                    <a:pt x="3877" y="0"/>
                  </a:moveTo>
                  <a:cubicBezTo>
                    <a:pt x="2946" y="0"/>
                    <a:pt x="2573" y="1206"/>
                    <a:pt x="2271" y="1936"/>
                  </a:cubicBezTo>
                  <a:cubicBezTo>
                    <a:pt x="1863" y="2924"/>
                    <a:pt x="1483" y="3913"/>
                    <a:pt x="991" y="4862"/>
                  </a:cubicBezTo>
                  <a:cubicBezTo>
                    <a:pt x="575" y="5663"/>
                    <a:pt x="175" y="6421"/>
                    <a:pt x="11" y="7315"/>
                  </a:cubicBezTo>
                  <a:cubicBezTo>
                    <a:pt x="1" y="7370"/>
                    <a:pt x="44" y="7406"/>
                    <a:pt x="86" y="7406"/>
                  </a:cubicBezTo>
                  <a:cubicBezTo>
                    <a:pt x="114" y="7406"/>
                    <a:pt x="141" y="7391"/>
                    <a:pt x="152" y="7354"/>
                  </a:cubicBezTo>
                  <a:cubicBezTo>
                    <a:pt x="541" y="6050"/>
                    <a:pt x="1278" y="4919"/>
                    <a:pt x="1816" y="3678"/>
                  </a:cubicBezTo>
                  <a:cubicBezTo>
                    <a:pt x="2281" y="2601"/>
                    <a:pt x="2694" y="260"/>
                    <a:pt x="4078" y="67"/>
                  </a:cubicBezTo>
                  <a:cubicBezTo>
                    <a:pt x="4102" y="63"/>
                    <a:pt x="4102" y="22"/>
                    <a:pt x="4078" y="18"/>
                  </a:cubicBezTo>
                  <a:cubicBezTo>
                    <a:pt x="4008" y="6"/>
                    <a:pt x="3941" y="0"/>
                    <a:pt x="3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89" name="Google Shape;3491;p70">
              <a:extLst>
                <a:ext uri="{FF2B5EF4-FFF2-40B4-BE49-F238E27FC236}">
                  <a16:creationId xmlns:a16="http://schemas.microsoft.com/office/drawing/2014/main" id="{3687026D-2318-9BEC-8318-C1383830850E}"/>
                </a:ext>
              </a:extLst>
            </p:cNvPr>
            <p:cNvSpPr/>
            <p:nvPr/>
          </p:nvSpPr>
          <p:spPr>
            <a:xfrm>
              <a:off x="-6593450" y="1823150"/>
              <a:ext cx="368925" cy="346025"/>
            </a:xfrm>
            <a:custGeom>
              <a:avLst/>
              <a:gdLst/>
              <a:ahLst/>
              <a:cxnLst/>
              <a:rect l="l" t="t" r="r" b="b"/>
              <a:pathLst>
                <a:path w="14757" h="13841" extrusionOk="0">
                  <a:moveTo>
                    <a:pt x="13606" y="0"/>
                  </a:moveTo>
                  <a:cubicBezTo>
                    <a:pt x="13551" y="0"/>
                    <a:pt x="13540" y="74"/>
                    <a:pt x="13621" y="158"/>
                  </a:cubicBezTo>
                  <a:cubicBezTo>
                    <a:pt x="14586" y="1164"/>
                    <a:pt x="14429" y="1373"/>
                    <a:pt x="13866" y="2549"/>
                  </a:cubicBezTo>
                  <a:cubicBezTo>
                    <a:pt x="10995" y="8546"/>
                    <a:pt x="7830" y="13195"/>
                    <a:pt x="6821" y="13417"/>
                  </a:cubicBezTo>
                  <a:cubicBezTo>
                    <a:pt x="6766" y="13429"/>
                    <a:pt x="6706" y="13435"/>
                    <a:pt x="6643" y="13435"/>
                  </a:cubicBezTo>
                  <a:cubicBezTo>
                    <a:pt x="5102" y="13435"/>
                    <a:pt x="1419" y="9931"/>
                    <a:pt x="44" y="8719"/>
                  </a:cubicBezTo>
                  <a:cubicBezTo>
                    <a:pt x="39" y="8715"/>
                    <a:pt x="34" y="8714"/>
                    <a:pt x="30" y="8714"/>
                  </a:cubicBezTo>
                  <a:cubicBezTo>
                    <a:pt x="14" y="8714"/>
                    <a:pt x="0" y="8734"/>
                    <a:pt x="15" y="8748"/>
                  </a:cubicBezTo>
                  <a:cubicBezTo>
                    <a:pt x="1702" y="10557"/>
                    <a:pt x="4780" y="13656"/>
                    <a:pt x="6700" y="13839"/>
                  </a:cubicBezTo>
                  <a:cubicBezTo>
                    <a:pt x="6714" y="13840"/>
                    <a:pt x="6728" y="13841"/>
                    <a:pt x="6742" y="13841"/>
                  </a:cubicBezTo>
                  <a:cubicBezTo>
                    <a:pt x="8585" y="13841"/>
                    <a:pt x="14170" y="2938"/>
                    <a:pt x="14507" y="1848"/>
                  </a:cubicBezTo>
                  <a:cubicBezTo>
                    <a:pt x="14757" y="1044"/>
                    <a:pt x="14283" y="592"/>
                    <a:pt x="13700" y="50"/>
                  </a:cubicBezTo>
                  <a:cubicBezTo>
                    <a:pt x="13663" y="15"/>
                    <a:pt x="13630" y="0"/>
                    <a:pt x="13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9721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title" idx="3"/>
          </p:nvPr>
        </p:nvSpPr>
        <p:spPr>
          <a:xfrm>
            <a:off x="749175" y="228540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 idx="4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 idx="5"/>
          </p:nvPr>
        </p:nvSpPr>
        <p:spPr>
          <a:xfrm>
            <a:off x="3328339" y="230123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</a:t>
            </a:r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 idx="7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8"/>
          </p:nvPr>
        </p:nvSpPr>
        <p:spPr>
          <a:xfrm>
            <a:off x="5907503" y="230123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sp>
        <p:nvSpPr>
          <p:cNvPr id="387" name="Google Shape;387;p37"/>
          <p:cNvSpPr txBox="1">
            <a:spLocks noGrp="1"/>
          </p:cNvSpPr>
          <p:nvPr>
            <p:ph type="title" idx="13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 idx="14"/>
          </p:nvPr>
        </p:nvSpPr>
        <p:spPr>
          <a:xfrm>
            <a:off x="771656" y="38806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</a:t>
            </a:r>
            <a:br>
              <a:rPr lang="en"/>
            </a:br>
            <a:r>
              <a:rPr lang="en"/>
              <a:t>Diagram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16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title" idx="19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20"/>
          </p:nvPr>
        </p:nvSpPr>
        <p:spPr>
          <a:xfrm>
            <a:off x="5907503" y="395482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From Queries</a:t>
            </a:r>
            <a:endParaRPr dirty="0"/>
          </a:p>
        </p:txBody>
      </p:sp>
      <p:sp>
        <p:nvSpPr>
          <p:cNvPr id="12" name="Google Shape;388;p37">
            <a:extLst>
              <a:ext uri="{FF2B5EF4-FFF2-40B4-BE49-F238E27FC236}">
                <a16:creationId xmlns:a16="http://schemas.microsoft.com/office/drawing/2014/main" id="{386B5E05-3B18-2854-1D15-D7C2470F8871}"/>
              </a:ext>
            </a:extLst>
          </p:cNvPr>
          <p:cNvSpPr txBox="1">
            <a:spLocks/>
          </p:cNvSpPr>
          <p:nvPr/>
        </p:nvSpPr>
        <p:spPr>
          <a:xfrm>
            <a:off x="3408949" y="38806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/>
              <a:t>Relationship </a:t>
            </a:r>
          </a:p>
          <a:p>
            <a:r>
              <a:rPr lang="en-IN"/>
              <a:t>Schema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DE9E-308D-8DBB-D23D-785C88B6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Accuracy</a:t>
            </a:r>
            <a:br>
              <a:rPr lang="en-IN" dirty="0"/>
            </a:br>
            <a:r>
              <a:rPr lang="en-IN" sz="1200" dirty="0"/>
              <a:t>Only ~1% Of The Demand Is Accurately Measured 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CF70CBE-4179-D1DF-08BB-00160E1FE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726306"/>
              </p:ext>
            </p:extLst>
          </p:nvPr>
        </p:nvGraphicFramePr>
        <p:xfrm>
          <a:off x="680525" y="15583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5263C2-E1EB-2FF8-5D5E-95C930F30675}"/>
              </a:ext>
            </a:extLst>
          </p:cNvPr>
          <p:cNvSpPr/>
          <p:nvPr/>
        </p:nvSpPr>
        <p:spPr>
          <a:xfrm>
            <a:off x="5481422" y="1345116"/>
            <a:ext cx="3280583" cy="295645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US" sz="1200" b="1" u="sng">
                <a:solidFill>
                  <a:schemeClr val="tx1"/>
                </a:solidFill>
                <a:latin typeface="Open Sans" panose="020B0606030504020204" pitchFamily="34" charset="0"/>
              </a:rPr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Forecasting for the inventory should be estimated using other techniques such as regression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Imitation jewelry is a fast-moving business that requires lower stockouts and stock-ins to plan for upcoming events like marriages and festivals.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Open Sans" panose="020B0606030504020204" pitchFamily="34" charset="0"/>
              </a:rPr>
              <a:t>This can also help them refine product quality but not producing in excess and updating the designs well in advance.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6" name="Google Shape;10275;p84">
            <a:extLst>
              <a:ext uri="{FF2B5EF4-FFF2-40B4-BE49-F238E27FC236}">
                <a16:creationId xmlns:a16="http://schemas.microsoft.com/office/drawing/2014/main" id="{A710DA82-296F-EE28-D9F2-DB3A8E2B3B1B}"/>
              </a:ext>
            </a:extLst>
          </p:cNvPr>
          <p:cNvGrpSpPr/>
          <p:nvPr/>
        </p:nvGrpSpPr>
        <p:grpSpPr>
          <a:xfrm>
            <a:off x="258700" y="605549"/>
            <a:ext cx="421840" cy="461952"/>
            <a:chOff x="4030586" y="3805246"/>
            <a:chExt cx="286523" cy="340565"/>
          </a:xfrm>
        </p:grpSpPr>
        <p:sp>
          <p:nvSpPr>
            <p:cNvPr id="7" name="Google Shape;10276;p84">
              <a:extLst>
                <a:ext uri="{FF2B5EF4-FFF2-40B4-BE49-F238E27FC236}">
                  <a16:creationId xmlns:a16="http://schemas.microsoft.com/office/drawing/2014/main" id="{14BD6DE2-91A3-42EA-438D-A02469263702}"/>
                </a:ext>
              </a:extLst>
            </p:cNvPr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10277;p84">
              <a:extLst>
                <a:ext uri="{FF2B5EF4-FFF2-40B4-BE49-F238E27FC236}">
                  <a16:creationId xmlns:a16="http://schemas.microsoft.com/office/drawing/2014/main" id="{9EDDD937-45DD-34CF-C327-C76FD4519F60}"/>
                </a:ext>
              </a:extLst>
            </p:cNvPr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Google Shape;10278;p84">
              <a:extLst>
                <a:ext uri="{FF2B5EF4-FFF2-40B4-BE49-F238E27FC236}">
                  <a16:creationId xmlns:a16="http://schemas.microsoft.com/office/drawing/2014/main" id="{523DCCB6-2B52-68A5-4F47-71F540DA9007}"/>
                </a:ext>
              </a:extLst>
            </p:cNvPr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C1C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Google Shape;10279;p84">
              <a:extLst>
                <a:ext uri="{FF2B5EF4-FFF2-40B4-BE49-F238E27FC236}">
                  <a16:creationId xmlns:a16="http://schemas.microsoft.com/office/drawing/2014/main" id="{010053E7-40A5-90DD-CAE6-7884C4231E9D}"/>
                </a:ext>
              </a:extLst>
            </p:cNvPr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rgbClr val="C1C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Google Shape;10280;p84">
              <a:extLst>
                <a:ext uri="{FF2B5EF4-FFF2-40B4-BE49-F238E27FC236}">
                  <a16:creationId xmlns:a16="http://schemas.microsoft.com/office/drawing/2014/main" id="{402FAF45-166A-27E8-35CB-F12BA6EDB557}"/>
                </a:ext>
              </a:extLst>
            </p:cNvPr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rgbClr val="ACB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Google Shape;10281;p84">
              <a:extLst>
                <a:ext uri="{FF2B5EF4-FFF2-40B4-BE49-F238E27FC236}">
                  <a16:creationId xmlns:a16="http://schemas.microsoft.com/office/drawing/2014/main" id="{E9944F22-821C-F57C-1010-86409A269F10}"/>
                </a:ext>
              </a:extLst>
            </p:cNvPr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Google Shape;10282;p84">
              <a:extLst>
                <a:ext uri="{FF2B5EF4-FFF2-40B4-BE49-F238E27FC236}">
                  <a16:creationId xmlns:a16="http://schemas.microsoft.com/office/drawing/2014/main" id="{6BF7427D-FB78-FD65-66D3-A162E67D178D}"/>
                </a:ext>
              </a:extLst>
            </p:cNvPr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Google Shape;10283;p84">
              <a:extLst>
                <a:ext uri="{FF2B5EF4-FFF2-40B4-BE49-F238E27FC236}">
                  <a16:creationId xmlns:a16="http://schemas.microsoft.com/office/drawing/2014/main" id="{D5501466-19A0-96F9-73E7-573C3BBFB832}"/>
                </a:ext>
              </a:extLst>
            </p:cNvPr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Google Shape;10284;p84">
              <a:extLst>
                <a:ext uri="{FF2B5EF4-FFF2-40B4-BE49-F238E27FC236}">
                  <a16:creationId xmlns:a16="http://schemas.microsoft.com/office/drawing/2014/main" id="{4AA49D99-E594-5E4A-28E8-067976A99168}"/>
                </a:ext>
              </a:extLst>
            </p:cNvPr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Google Shape;10285;p84">
              <a:extLst>
                <a:ext uri="{FF2B5EF4-FFF2-40B4-BE49-F238E27FC236}">
                  <a16:creationId xmlns:a16="http://schemas.microsoft.com/office/drawing/2014/main" id="{9B75D20D-070E-59DB-4B4C-8572C0BC32E0}"/>
                </a:ext>
              </a:extLst>
            </p:cNvPr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Google Shape;10286;p84">
              <a:extLst>
                <a:ext uri="{FF2B5EF4-FFF2-40B4-BE49-F238E27FC236}">
                  <a16:creationId xmlns:a16="http://schemas.microsoft.com/office/drawing/2014/main" id="{E38D3565-154A-A0CC-99F4-3E726FA5D346}"/>
                </a:ext>
              </a:extLst>
            </p:cNvPr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Google Shape;10287;p84">
              <a:extLst>
                <a:ext uri="{FF2B5EF4-FFF2-40B4-BE49-F238E27FC236}">
                  <a16:creationId xmlns:a16="http://schemas.microsoft.com/office/drawing/2014/main" id="{7D80EEBF-7ABF-34E1-5236-C2DB07D958CE}"/>
                </a:ext>
              </a:extLst>
            </p:cNvPr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Google Shape;10288;p84">
              <a:extLst>
                <a:ext uri="{FF2B5EF4-FFF2-40B4-BE49-F238E27FC236}">
                  <a16:creationId xmlns:a16="http://schemas.microsoft.com/office/drawing/2014/main" id="{47DBFB6E-4B38-D187-3F10-5522F8D8969B}"/>
                </a:ext>
              </a:extLst>
            </p:cNvPr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2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94A131A-249C-2DF3-3108-558BA2916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381567"/>
              </p:ext>
            </p:extLst>
          </p:nvPr>
        </p:nvGraphicFramePr>
        <p:xfrm>
          <a:off x="516675" y="1084804"/>
          <a:ext cx="3482898" cy="223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13F695-3F97-7A7E-55B9-B0ECD7B34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904951"/>
              </p:ext>
            </p:extLst>
          </p:nvPr>
        </p:nvGraphicFramePr>
        <p:xfrm>
          <a:off x="4832191" y="1103680"/>
          <a:ext cx="3795134" cy="223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E62A89E-DFAC-027E-F058-0FF9948DD507}"/>
              </a:ext>
            </a:extLst>
          </p:cNvPr>
          <p:cNvSpPr/>
          <p:nvPr/>
        </p:nvSpPr>
        <p:spPr>
          <a:xfrm>
            <a:off x="1696848" y="1560299"/>
            <a:ext cx="317806" cy="1241211"/>
          </a:xfrm>
          <a:prstGeom prst="rect">
            <a:avLst/>
          </a:prstGeom>
          <a:solidFill>
            <a:srgbClr val="FBDDD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6D3AB-94A6-E7B6-21A9-4D9EA8414A05}"/>
              </a:ext>
            </a:extLst>
          </p:cNvPr>
          <p:cNvSpPr/>
          <p:nvPr/>
        </p:nvSpPr>
        <p:spPr>
          <a:xfrm>
            <a:off x="6854282" y="1568605"/>
            <a:ext cx="275064" cy="1241211"/>
          </a:xfrm>
          <a:prstGeom prst="rect">
            <a:avLst/>
          </a:prstGeom>
          <a:solidFill>
            <a:srgbClr val="FBDDD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8A38FD-4435-1A11-A713-CB967672A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138103"/>
              </p:ext>
            </p:extLst>
          </p:nvPr>
        </p:nvGraphicFramePr>
        <p:xfrm>
          <a:off x="496229" y="3058427"/>
          <a:ext cx="3482898" cy="2211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5022BC-03DC-60D4-2229-310720A206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085055"/>
              </p:ext>
            </p:extLst>
          </p:nvPr>
        </p:nvGraphicFramePr>
        <p:xfrm>
          <a:off x="5079378" y="3058427"/>
          <a:ext cx="3546092" cy="2211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8A63FE4-EAAA-A571-CD5B-2267E8348EEE}"/>
              </a:ext>
            </a:extLst>
          </p:cNvPr>
          <p:cNvSpPr/>
          <p:nvPr/>
        </p:nvSpPr>
        <p:spPr>
          <a:xfrm>
            <a:off x="1919867" y="3529181"/>
            <a:ext cx="317811" cy="1216955"/>
          </a:xfrm>
          <a:prstGeom prst="rect">
            <a:avLst/>
          </a:prstGeom>
          <a:solidFill>
            <a:srgbClr val="FBDDD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31F71-16A0-3971-D191-5984C3EA2B16}"/>
              </a:ext>
            </a:extLst>
          </p:cNvPr>
          <p:cNvSpPr/>
          <p:nvPr/>
        </p:nvSpPr>
        <p:spPr>
          <a:xfrm>
            <a:off x="6794813" y="3526125"/>
            <a:ext cx="721109" cy="1220011"/>
          </a:xfrm>
          <a:prstGeom prst="rect">
            <a:avLst/>
          </a:prstGeom>
          <a:solidFill>
            <a:srgbClr val="FBDDD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anose="020B06060305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1F8447-C477-40A7-8BF5-4A940F40D647}"/>
              </a:ext>
            </a:extLst>
          </p:cNvPr>
          <p:cNvSpPr txBox="1">
            <a:spLocks/>
          </p:cNvSpPr>
          <p:nvPr/>
        </p:nvSpPr>
        <p:spPr>
          <a:xfrm>
            <a:off x="596677" y="397363"/>
            <a:ext cx="7796473" cy="572700"/>
          </a:xfrm>
          <a:prstGeom prst="rect">
            <a:avLst/>
          </a:prstGeom>
          <a:noFill/>
          <a:ln>
            <a:solidFill>
              <a:srgbClr val="FA9778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Price Sensitivity</a:t>
            </a:r>
            <a:br>
              <a:rPr lang="en-IN" dirty="0"/>
            </a:br>
            <a:r>
              <a:rPr lang="en-IN" sz="1400" dirty="0"/>
              <a:t>Average Order Volume When Plotted With Different Prices Could Give Us An Optimal Pricing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9371162-CCA8-F87D-D28B-83F371346FDC}"/>
              </a:ext>
            </a:extLst>
          </p:cNvPr>
          <p:cNvSpPr/>
          <p:nvPr/>
        </p:nvSpPr>
        <p:spPr>
          <a:xfrm>
            <a:off x="2460702" y="1513573"/>
            <a:ext cx="1419922" cy="467627"/>
          </a:xfrm>
          <a:prstGeom prst="wedgeRoundRectCallout">
            <a:avLst>
              <a:gd name="adj1" fmla="val -80938"/>
              <a:gd name="adj2" fmla="val 73607"/>
              <a:gd name="adj3" fmla="val 16667"/>
            </a:avLst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en-IN" sz="900">
                <a:solidFill>
                  <a:schemeClr val="tx1"/>
                </a:solidFill>
                <a:latin typeface="Open Sans" panose="020B0606030504020204" pitchFamily="34" charset="0"/>
              </a:rPr>
              <a:t>Optimal Price should be between ₹110 – ₹160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3941FB9-2497-052E-8746-2144A36019D9}"/>
              </a:ext>
            </a:extLst>
          </p:cNvPr>
          <p:cNvSpPr/>
          <p:nvPr/>
        </p:nvSpPr>
        <p:spPr>
          <a:xfrm>
            <a:off x="7515922" y="1613426"/>
            <a:ext cx="1419922" cy="467627"/>
          </a:xfrm>
          <a:prstGeom prst="wedgeRoundRectCallout">
            <a:avLst>
              <a:gd name="adj1" fmla="val -80938"/>
              <a:gd name="adj2" fmla="val 73607"/>
              <a:gd name="adj3" fmla="val 16667"/>
            </a:avLst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en-IN" sz="900">
                <a:solidFill>
                  <a:schemeClr val="tx1"/>
                </a:solidFill>
                <a:latin typeface="Open Sans" panose="020B0606030504020204" pitchFamily="34" charset="0"/>
              </a:rPr>
              <a:t>Optimal Price should be between ₹120 – ₹140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11D35DC8-813B-60EB-B96F-80B875082AD4}"/>
              </a:ext>
            </a:extLst>
          </p:cNvPr>
          <p:cNvSpPr/>
          <p:nvPr/>
        </p:nvSpPr>
        <p:spPr>
          <a:xfrm>
            <a:off x="2644701" y="3538736"/>
            <a:ext cx="1419922" cy="467627"/>
          </a:xfrm>
          <a:prstGeom prst="wedgeRoundRectCallout">
            <a:avLst>
              <a:gd name="adj1" fmla="val -80938"/>
              <a:gd name="adj2" fmla="val 73607"/>
              <a:gd name="adj3" fmla="val 16667"/>
            </a:avLst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en-IN" sz="900">
                <a:solidFill>
                  <a:schemeClr val="tx1"/>
                </a:solidFill>
                <a:latin typeface="Open Sans" panose="020B0606030504020204" pitchFamily="34" charset="0"/>
              </a:rPr>
              <a:t>Optimal Price should be between ₹22 – ₹38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F07FFA2-6A94-A581-E4EF-FBC630B1DDD4}"/>
              </a:ext>
            </a:extLst>
          </p:cNvPr>
          <p:cNvSpPr/>
          <p:nvPr/>
        </p:nvSpPr>
        <p:spPr>
          <a:xfrm>
            <a:off x="7515922" y="3513025"/>
            <a:ext cx="1419922" cy="467627"/>
          </a:xfrm>
          <a:prstGeom prst="wedgeRoundRectCallout">
            <a:avLst>
              <a:gd name="adj1" fmla="val -80938"/>
              <a:gd name="adj2" fmla="val 73607"/>
              <a:gd name="adj3" fmla="val 16667"/>
            </a:avLst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/>
            <a:r>
              <a:rPr lang="en-IN" sz="900">
                <a:solidFill>
                  <a:schemeClr val="tx1"/>
                </a:solidFill>
                <a:latin typeface="Open Sans" panose="020B0606030504020204" pitchFamily="34" charset="0"/>
              </a:rPr>
              <a:t>Optimal Price should be between ₹105 – ₹160</a:t>
            </a:r>
          </a:p>
        </p:txBody>
      </p:sp>
      <p:grpSp>
        <p:nvGrpSpPr>
          <p:cNvPr id="25" name="Google Shape;10059;p84">
            <a:extLst>
              <a:ext uri="{FF2B5EF4-FFF2-40B4-BE49-F238E27FC236}">
                <a16:creationId xmlns:a16="http://schemas.microsoft.com/office/drawing/2014/main" id="{21AC02E1-B19A-E44B-4E92-42984E391994}"/>
              </a:ext>
            </a:extLst>
          </p:cNvPr>
          <p:cNvGrpSpPr/>
          <p:nvPr/>
        </p:nvGrpSpPr>
        <p:grpSpPr>
          <a:xfrm>
            <a:off x="153331" y="415209"/>
            <a:ext cx="489996" cy="473309"/>
            <a:chOff x="3944637" y="3354834"/>
            <a:chExt cx="415695" cy="371605"/>
          </a:xfrm>
        </p:grpSpPr>
        <p:sp>
          <p:nvSpPr>
            <p:cNvPr id="26" name="Google Shape;10060;p84">
              <a:extLst>
                <a:ext uri="{FF2B5EF4-FFF2-40B4-BE49-F238E27FC236}">
                  <a16:creationId xmlns:a16="http://schemas.microsoft.com/office/drawing/2014/main" id="{1CC1CC7D-81D7-16D3-8A2C-2756D7B53012}"/>
                </a:ext>
              </a:extLst>
            </p:cNvPr>
            <p:cNvSpPr/>
            <p:nvPr/>
          </p:nvSpPr>
          <p:spPr>
            <a:xfrm>
              <a:off x="4069031" y="3391598"/>
              <a:ext cx="126941" cy="126941"/>
            </a:xfrm>
            <a:custGeom>
              <a:avLst/>
              <a:gdLst/>
              <a:ahLst/>
              <a:cxnLst/>
              <a:rect l="l" t="t" r="r" b="b"/>
              <a:pathLst>
                <a:path w="4834" h="4834" extrusionOk="0">
                  <a:moveTo>
                    <a:pt x="2422" y="0"/>
                  </a:moveTo>
                  <a:cubicBezTo>
                    <a:pt x="1092" y="0"/>
                    <a:pt x="10" y="1072"/>
                    <a:pt x="1" y="2412"/>
                  </a:cubicBezTo>
                  <a:cubicBezTo>
                    <a:pt x="1" y="3742"/>
                    <a:pt x="1072" y="4824"/>
                    <a:pt x="2412" y="4833"/>
                  </a:cubicBezTo>
                  <a:cubicBezTo>
                    <a:pt x="3743" y="4833"/>
                    <a:pt x="4824" y="3752"/>
                    <a:pt x="4834" y="2422"/>
                  </a:cubicBezTo>
                  <a:cubicBezTo>
                    <a:pt x="4834" y="1091"/>
                    <a:pt x="375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Google Shape;10061;p84">
              <a:extLst>
                <a:ext uri="{FF2B5EF4-FFF2-40B4-BE49-F238E27FC236}">
                  <a16:creationId xmlns:a16="http://schemas.microsoft.com/office/drawing/2014/main" id="{644514C1-2185-CCB2-0EA5-B7BE678DB046}"/>
                </a:ext>
              </a:extLst>
            </p:cNvPr>
            <p:cNvSpPr/>
            <p:nvPr/>
          </p:nvSpPr>
          <p:spPr>
            <a:xfrm>
              <a:off x="4068768" y="3391546"/>
              <a:ext cx="71926" cy="126731"/>
            </a:xfrm>
            <a:custGeom>
              <a:avLst/>
              <a:gdLst/>
              <a:ahLst/>
              <a:cxnLst/>
              <a:rect l="l" t="t" r="r" b="b"/>
              <a:pathLst>
                <a:path w="2739" h="4826" extrusionOk="0">
                  <a:moveTo>
                    <a:pt x="2416" y="0"/>
                  </a:moveTo>
                  <a:cubicBezTo>
                    <a:pt x="1106" y="0"/>
                    <a:pt x="1" y="1059"/>
                    <a:pt x="1" y="2404"/>
                  </a:cubicBezTo>
                  <a:cubicBezTo>
                    <a:pt x="1" y="3755"/>
                    <a:pt x="1099" y="4826"/>
                    <a:pt x="2413" y="4826"/>
                  </a:cubicBezTo>
                  <a:cubicBezTo>
                    <a:pt x="2514" y="4826"/>
                    <a:pt x="2616" y="4820"/>
                    <a:pt x="2719" y="4807"/>
                  </a:cubicBezTo>
                  <a:cubicBezTo>
                    <a:pt x="1523" y="4644"/>
                    <a:pt x="623" y="3620"/>
                    <a:pt x="623" y="2404"/>
                  </a:cubicBezTo>
                  <a:cubicBezTo>
                    <a:pt x="633" y="1199"/>
                    <a:pt x="1532" y="175"/>
                    <a:pt x="2738" y="21"/>
                  </a:cubicBezTo>
                  <a:cubicBezTo>
                    <a:pt x="2630" y="7"/>
                    <a:pt x="2522" y="0"/>
                    <a:pt x="241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Google Shape;10062;p84">
              <a:extLst>
                <a:ext uri="{FF2B5EF4-FFF2-40B4-BE49-F238E27FC236}">
                  <a16:creationId xmlns:a16="http://schemas.microsoft.com/office/drawing/2014/main" id="{2B5D5DD1-269E-5F12-6C17-EC268663B714}"/>
                </a:ext>
              </a:extLst>
            </p:cNvPr>
            <p:cNvSpPr/>
            <p:nvPr/>
          </p:nvSpPr>
          <p:spPr>
            <a:xfrm>
              <a:off x="4089382" y="3411950"/>
              <a:ext cx="86238" cy="86238"/>
            </a:xfrm>
            <a:custGeom>
              <a:avLst/>
              <a:gdLst/>
              <a:ahLst/>
              <a:cxnLst/>
              <a:rect l="l" t="t" r="r" b="b"/>
              <a:pathLst>
                <a:path w="3284" h="3284" extrusionOk="0">
                  <a:moveTo>
                    <a:pt x="1647" y="0"/>
                  </a:moveTo>
                  <a:cubicBezTo>
                    <a:pt x="738" y="0"/>
                    <a:pt x="1" y="728"/>
                    <a:pt x="1" y="1637"/>
                  </a:cubicBezTo>
                  <a:cubicBezTo>
                    <a:pt x="1" y="2546"/>
                    <a:pt x="728" y="3283"/>
                    <a:pt x="1637" y="3283"/>
                  </a:cubicBezTo>
                  <a:cubicBezTo>
                    <a:pt x="2546" y="3283"/>
                    <a:pt x="3283" y="2556"/>
                    <a:pt x="3283" y="1647"/>
                  </a:cubicBezTo>
                  <a:cubicBezTo>
                    <a:pt x="3283" y="737"/>
                    <a:pt x="2556" y="0"/>
                    <a:pt x="1647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Google Shape;10063;p84">
              <a:extLst>
                <a:ext uri="{FF2B5EF4-FFF2-40B4-BE49-F238E27FC236}">
                  <a16:creationId xmlns:a16="http://schemas.microsoft.com/office/drawing/2014/main" id="{B079CBEC-189F-AD7A-688B-6CADA137AAD3}"/>
                </a:ext>
              </a:extLst>
            </p:cNvPr>
            <p:cNvSpPr/>
            <p:nvPr/>
          </p:nvSpPr>
          <p:spPr>
            <a:xfrm>
              <a:off x="4088909" y="3411792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1"/>
                  </a:moveTo>
                  <a:cubicBezTo>
                    <a:pt x="757" y="1"/>
                    <a:pt x="9" y="715"/>
                    <a:pt x="9" y="1633"/>
                  </a:cubicBezTo>
                  <a:cubicBezTo>
                    <a:pt x="1" y="2565"/>
                    <a:pt x="755" y="3283"/>
                    <a:pt x="1639" y="3283"/>
                  </a:cubicBezTo>
                  <a:cubicBezTo>
                    <a:pt x="1745" y="3283"/>
                    <a:pt x="1853" y="3272"/>
                    <a:pt x="1962" y="3251"/>
                  </a:cubicBezTo>
                  <a:cubicBezTo>
                    <a:pt x="1196" y="3098"/>
                    <a:pt x="641" y="2418"/>
                    <a:pt x="650" y="1643"/>
                  </a:cubicBezTo>
                  <a:cubicBezTo>
                    <a:pt x="650" y="858"/>
                    <a:pt x="1205" y="179"/>
                    <a:pt x="1971" y="35"/>
                  </a:cubicBezTo>
                  <a:cubicBezTo>
                    <a:pt x="1858" y="12"/>
                    <a:pt x="1746" y="1"/>
                    <a:pt x="163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10064;p84">
              <a:extLst>
                <a:ext uri="{FF2B5EF4-FFF2-40B4-BE49-F238E27FC236}">
                  <a16:creationId xmlns:a16="http://schemas.microsoft.com/office/drawing/2014/main" id="{3B7B6D56-0943-BF5D-F1D4-3460C9F59728}"/>
                </a:ext>
              </a:extLst>
            </p:cNvPr>
            <p:cNvSpPr/>
            <p:nvPr/>
          </p:nvSpPr>
          <p:spPr>
            <a:xfrm>
              <a:off x="4114776" y="3426025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1"/>
                  </a:moveTo>
                  <a:lnTo>
                    <a:pt x="622" y="862"/>
                  </a:lnTo>
                  <a:cubicBezTo>
                    <a:pt x="450" y="795"/>
                    <a:pt x="402" y="737"/>
                    <a:pt x="402" y="642"/>
                  </a:cubicBezTo>
                  <a:cubicBezTo>
                    <a:pt x="402" y="517"/>
                    <a:pt x="498" y="469"/>
                    <a:pt x="622" y="441"/>
                  </a:cubicBezTo>
                  <a:close/>
                  <a:moveTo>
                    <a:pt x="756" y="1292"/>
                  </a:moveTo>
                  <a:cubicBezTo>
                    <a:pt x="926" y="1368"/>
                    <a:pt x="966" y="1443"/>
                    <a:pt x="967" y="1545"/>
                  </a:cubicBezTo>
                  <a:lnTo>
                    <a:pt x="967" y="1545"/>
                  </a:lnTo>
                  <a:cubicBezTo>
                    <a:pt x="965" y="1659"/>
                    <a:pt x="879" y="1761"/>
                    <a:pt x="756" y="1771"/>
                  </a:cubicBezTo>
                  <a:lnTo>
                    <a:pt x="756" y="1292"/>
                  </a:lnTo>
                  <a:close/>
                  <a:moveTo>
                    <a:pt x="689" y="0"/>
                  </a:moveTo>
                  <a:cubicBezTo>
                    <a:pt x="642" y="0"/>
                    <a:pt x="594" y="20"/>
                    <a:pt x="594" y="67"/>
                  </a:cubicBezTo>
                  <a:lnTo>
                    <a:pt x="594" y="144"/>
                  </a:lnTo>
                  <a:cubicBezTo>
                    <a:pt x="278" y="182"/>
                    <a:pt x="58" y="355"/>
                    <a:pt x="58" y="680"/>
                  </a:cubicBezTo>
                  <a:cubicBezTo>
                    <a:pt x="58" y="1024"/>
                    <a:pt x="326" y="1130"/>
                    <a:pt x="594" y="1225"/>
                  </a:cubicBezTo>
                  <a:lnTo>
                    <a:pt x="594" y="1780"/>
                  </a:lnTo>
                  <a:cubicBezTo>
                    <a:pt x="460" y="1752"/>
                    <a:pt x="335" y="1694"/>
                    <a:pt x="240" y="1599"/>
                  </a:cubicBezTo>
                  <a:cubicBezTo>
                    <a:pt x="218" y="1581"/>
                    <a:pt x="191" y="1572"/>
                    <a:pt x="164" y="1572"/>
                  </a:cubicBezTo>
                  <a:cubicBezTo>
                    <a:pt x="119" y="1572"/>
                    <a:pt x="76" y="1595"/>
                    <a:pt x="58" y="1637"/>
                  </a:cubicBezTo>
                  <a:cubicBezTo>
                    <a:pt x="0" y="1704"/>
                    <a:pt x="0" y="1809"/>
                    <a:pt x="58" y="1876"/>
                  </a:cubicBezTo>
                  <a:cubicBezTo>
                    <a:pt x="184" y="2021"/>
                    <a:pt x="371" y="2097"/>
                    <a:pt x="560" y="2097"/>
                  </a:cubicBezTo>
                  <a:cubicBezTo>
                    <a:pt x="571" y="2097"/>
                    <a:pt x="582" y="2097"/>
                    <a:pt x="594" y="2096"/>
                  </a:cubicBezTo>
                  <a:lnTo>
                    <a:pt x="594" y="2182"/>
                  </a:lnTo>
                  <a:cubicBezTo>
                    <a:pt x="594" y="2221"/>
                    <a:pt x="642" y="2249"/>
                    <a:pt x="689" y="2249"/>
                  </a:cubicBezTo>
                  <a:cubicBezTo>
                    <a:pt x="728" y="2249"/>
                    <a:pt x="776" y="2221"/>
                    <a:pt x="776" y="2182"/>
                  </a:cubicBezTo>
                  <a:lnTo>
                    <a:pt x="776" y="2096"/>
                  </a:lnTo>
                  <a:cubicBezTo>
                    <a:pt x="1082" y="2077"/>
                    <a:pt x="1311" y="1819"/>
                    <a:pt x="1302" y="1513"/>
                  </a:cubicBezTo>
                  <a:cubicBezTo>
                    <a:pt x="1302" y="1178"/>
                    <a:pt x="1091" y="1034"/>
                    <a:pt x="785" y="929"/>
                  </a:cubicBezTo>
                  <a:lnTo>
                    <a:pt x="785" y="450"/>
                  </a:lnTo>
                  <a:cubicBezTo>
                    <a:pt x="881" y="460"/>
                    <a:pt x="967" y="489"/>
                    <a:pt x="1044" y="536"/>
                  </a:cubicBezTo>
                  <a:cubicBezTo>
                    <a:pt x="1064" y="548"/>
                    <a:pt x="1085" y="554"/>
                    <a:pt x="1106" y="554"/>
                  </a:cubicBezTo>
                  <a:cubicBezTo>
                    <a:pt x="1153" y="554"/>
                    <a:pt x="1196" y="525"/>
                    <a:pt x="1216" y="479"/>
                  </a:cubicBezTo>
                  <a:cubicBezTo>
                    <a:pt x="1264" y="412"/>
                    <a:pt x="1264" y="316"/>
                    <a:pt x="1206" y="259"/>
                  </a:cubicBezTo>
                  <a:cubicBezTo>
                    <a:pt x="1082" y="173"/>
                    <a:pt x="929" y="134"/>
                    <a:pt x="785" y="13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Google Shape;10065;p84">
              <a:extLst>
                <a:ext uri="{FF2B5EF4-FFF2-40B4-BE49-F238E27FC236}">
                  <a16:creationId xmlns:a16="http://schemas.microsoft.com/office/drawing/2014/main" id="{2780C583-D4B3-C94E-4C68-68AA39B7C410}"/>
                </a:ext>
              </a:extLst>
            </p:cNvPr>
            <p:cNvSpPr/>
            <p:nvPr/>
          </p:nvSpPr>
          <p:spPr>
            <a:xfrm>
              <a:off x="4167296" y="3354913"/>
              <a:ext cx="126941" cy="126678"/>
            </a:xfrm>
            <a:custGeom>
              <a:avLst/>
              <a:gdLst/>
              <a:ahLst/>
              <a:cxnLst/>
              <a:rect l="l" t="t" r="r" b="b"/>
              <a:pathLst>
                <a:path w="4834" h="4824" extrusionOk="0">
                  <a:moveTo>
                    <a:pt x="2422" y="0"/>
                  </a:moveTo>
                  <a:cubicBezTo>
                    <a:pt x="1092" y="0"/>
                    <a:pt x="10" y="1072"/>
                    <a:pt x="10" y="2412"/>
                  </a:cubicBezTo>
                  <a:cubicBezTo>
                    <a:pt x="1" y="3742"/>
                    <a:pt x="1082" y="4823"/>
                    <a:pt x="2412" y="4823"/>
                  </a:cubicBezTo>
                  <a:cubicBezTo>
                    <a:pt x="2418" y="4823"/>
                    <a:pt x="2424" y="4824"/>
                    <a:pt x="2430" y="4824"/>
                  </a:cubicBezTo>
                  <a:cubicBezTo>
                    <a:pt x="3752" y="4824"/>
                    <a:pt x="4824" y="3746"/>
                    <a:pt x="4834" y="2421"/>
                  </a:cubicBezTo>
                  <a:cubicBezTo>
                    <a:pt x="4834" y="1091"/>
                    <a:pt x="376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Google Shape;10066;p84">
              <a:extLst>
                <a:ext uri="{FF2B5EF4-FFF2-40B4-BE49-F238E27FC236}">
                  <a16:creationId xmlns:a16="http://schemas.microsoft.com/office/drawing/2014/main" id="{53FCA48A-DA93-AE12-0425-201FB7A1F584}"/>
                </a:ext>
              </a:extLst>
            </p:cNvPr>
            <p:cNvSpPr/>
            <p:nvPr/>
          </p:nvSpPr>
          <p:spPr>
            <a:xfrm>
              <a:off x="4167033" y="3354834"/>
              <a:ext cx="71926" cy="126757"/>
            </a:xfrm>
            <a:custGeom>
              <a:avLst/>
              <a:gdLst/>
              <a:ahLst/>
              <a:cxnLst/>
              <a:rect l="l" t="t" r="r" b="b"/>
              <a:pathLst>
                <a:path w="2739" h="4827" extrusionOk="0">
                  <a:moveTo>
                    <a:pt x="2416" y="1"/>
                  </a:moveTo>
                  <a:cubicBezTo>
                    <a:pt x="1108" y="1"/>
                    <a:pt x="10" y="1060"/>
                    <a:pt x="1" y="2405"/>
                  </a:cubicBezTo>
                  <a:cubicBezTo>
                    <a:pt x="1" y="3756"/>
                    <a:pt x="1107" y="4827"/>
                    <a:pt x="2422" y="4827"/>
                  </a:cubicBezTo>
                  <a:cubicBezTo>
                    <a:pt x="2523" y="4827"/>
                    <a:pt x="2626" y="4820"/>
                    <a:pt x="2728" y="4807"/>
                  </a:cubicBezTo>
                  <a:cubicBezTo>
                    <a:pt x="1523" y="4645"/>
                    <a:pt x="623" y="3621"/>
                    <a:pt x="633" y="2405"/>
                  </a:cubicBezTo>
                  <a:cubicBezTo>
                    <a:pt x="633" y="1190"/>
                    <a:pt x="1532" y="175"/>
                    <a:pt x="2738" y="22"/>
                  </a:cubicBezTo>
                  <a:cubicBezTo>
                    <a:pt x="2630" y="8"/>
                    <a:pt x="2522" y="1"/>
                    <a:pt x="241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Google Shape;10067;p84">
              <a:extLst>
                <a:ext uri="{FF2B5EF4-FFF2-40B4-BE49-F238E27FC236}">
                  <a16:creationId xmlns:a16="http://schemas.microsoft.com/office/drawing/2014/main" id="{62628D29-6B60-71E0-5D21-2262600C15AD}"/>
                </a:ext>
              </a:extLst>
            </p:cNvPr>
            <p:cNvSpPr/>
            <p:nvPr/>
          </p:nvSpPr>
          <p:spPr>
            <a:xfrm>
              <a:off x="4187647" y="3375264"/>
              <a:ext cx="86238" cy="86212"/>
            </a:xfrm>
            <a:custGeom>
              <a:avLst/>
              <a:gdLst/>
              <a:ahLst/>
              <a:cxnLst/>
              <a:rect l="l" t="t" r="r" b="b"/>
              <a:pathLst>
                <a:path w="3284" h="3283" extrusionOk="0">
                  <a:moveTo>
                    <a:pt x="1629" y="0"/>
                  </a:moveTo>
                  <a:cubicBezTo>
                    <a:pt x="728" y="0"/>
                    <a:pt x="1" y="733"/>
                    <a:pt x="1" y="1637"/>
                  </a:cubicBezTo>
                  <a:cubicBezTo>
                    <a:pt x="1" y="2536"/>
                    <a:pt x="728" y="3273"/>
                    <a:pt x="1637" y="3283"/>
                  </a:cubicBezTo>
                  <a:cubicBezTo>
                    <a:pt x="2546" y="3283"/>
                    <a:pt x="3283" y="2546"/>
                    <a:pt x="3283" y="1646"/>
                  </a:cubicBezTo>
                  <a:cubicBezTo>
                    <a:pt x="3283" y="737"/>
                    <a:pt x="2556" y="0"/>
                    <a:pt x="1647" y="0"/>
                  </a:cubicBezTo>
                  <a:cubicBezTo>
                    <a:pt x="1641" y="0"/>
                    <a:pt x="1635" y="0"/>
                    <a:pt x="1629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Google Shape;10068;p84">
              <a:extLst>
                <a:ext uri="{FF2B5EF4-FFF2-40B4-BE49-F238E27FC236}">
                  <a16:creationId xmlns:a16="http://schemas.microsoft.com/office/drawing/2014/main" id="{2DBAF5DB-B12B-24FC-E1B2-62D994B13589}"/>
                </a:ext>
              </a:extLst>
            </p:cNvPr>
            <p:cNvSpPr/>
            <p:nvPr/>
          </p:nvSpPr>
          <p:spPr>
            <a:xfrm>
              <a:off x="4187174" y="3375107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0"/>
                  </a:moveTo>
                  <a:cubicBezTo>
                    <a:pt x="757" y="0"/>
                    <a:pt x="9" y="715"/>
                    <a:pt x="9" y="1633"/>
                  </a:cubicBezTo>
                  <a:cubicBezTo>
                    <a:pt x="1" y="2565"/>
                    <a:pt x="755" y="3282"/>
                    <a:pt x="1639" y="3282"/>
                  </a:cubicBezTo>
                  <a:cubicBezTo>
                    <a:pt x="1745" y="3282"/>
                    <a:pt x="1853" y="3272"/>
                    <a:pt x="1961" y="3251"/>
                  </a:cubicBezTo>
                  <a:cubicBezTo>
                    <a:pt x="1196" y="3097"/>
                    <a:pt x="650" y="2418"/>
                    <a:pt x="650" y="1633"/>
                  </a:cubicBezTo>
                  <a:cubicBezTo>
                    <a:pt x="650" y="858"/>
                    <a:pt x="1205" y="178"/>
                    <a:pt x="1971" y="35"/>
                  </a:cubicBezTo>
                  <a:cubicBezTo>
                    <a:pt x="1858" y="11"/>
                    <a:pt x="1746" y="0"/>
                    <a:pt x="163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Google Shape;10069;p84">
              <a:extLst>
                <a:ext uri="{FF2B5EF4-FFF2-40B4-BE49-F238E27FC236}">
                  <a16:creationId xmlns:a16="http://schemas.microsoft.com/office/drawing/2014/main" id="{32A0DDAC-9688-A298-77C9-AFFCD1BE837C}"/>
                </a:ext>
              </a:extLst>
            </p:cNvPr>
            <p:cNvSpPr/>
            <p:nvPr/>
          </p:nvSpPr>
          <p:spPr>
            <a:xfrm>
              <a:off x="4213040" y="3389340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0"/>
                  </a:moveTo>
                  <a:lnTo>
                    <a:pt x="622" y="861"/>
                  </a:lnTo>
                  <a:cubicBezTo>
                    <a:pt x="450" y="794"/>
                    <a:pt x="402" y="737"/>
                    <a:pt x="402" y="632"/>
                  </a:cubicBezTo>
                  <a:cubicBezTo>
                    <a:pt x="402" y="517"/>
                    <a:pt x="508" y="460"/>
                    <a:pt x="622" y="440"/>
                  </a:cubicBezTo>
                  <a:close/>
                  <a:moveTo>
                    <a:pt x="766" y="1292"/>
                  </a:moveTo>
                  <a:cubicBezTo>
                    <a:pt x="938" y="1369"/>
                    <a:pt x="967" y="1445"/>
                    <a:pt x="967" y="1541"/>
                  </a:cubicBezTo>
                  <a:cubicBezTo>
                    <a:pt x="967" y="1665"/>
                    <a:pt x="881" y="1761"/>
                    <a:pt x="766" y="1771"/>
                  </a:cubicBezTo>
                  <a:lnTo>
                    <a:pt x="766" y="1292"/>
                  </a:lnTo>
                  <a:close/>
                  <a:moveTo>
                    <a:pt x="689" y="0"/>
                  </a:moveTo>
                  <a:cubicBezTo>
                    <a:pt x="651" y="0"/>
                    <a:pt x="603" y="29"/>
                    <a:pt x="603" y="67"/>
                  </a:cubicBezTo>
                  <a:lnTo>
                    <a:pt x="603" y="144"/>
                  </a:lnTo>
                  <a:cubicBezTo>
                    <a:pt x="278" y="182"/>
                    <a:pt x="67" y="354"/>
                    <a:pt x="67" y="680"/>
                  </a:cubicBezTo>
                  <a:cubicBezTo>
                    <a:pt x="67" y="1024"/>
                    <a:pt x="335" y="1129"/>
                    <a:pt x="594" y="1235"/>
                  </a:cubicBezTo>
                  <a:lnTo>
                    <a:pt x="594" y="1780"/>
                  </a:lnTo>
                  <a:cubicBezTo>
                    <a:pt x="460" y="1761"/>
                    <a:pt x="345" y="1694"/>
                    <a:pt x="249" y="1598"/>
                  </a:cubicBezTo>
                  <a:cubicBezTo>
                    <a:pt x="224" y="1580"/>
                    <a:pt x="196" y="1572"/>
                    <a:pt x="169" y="1572"/>
                  </a:cubicBezTo>
                  <a:cubicBezTo>
                    <a:pt x="124" y="1572"/>
                    <a:pt x="82" y="1595"/>
                    <a:pt x="58" y="1637"/>
                  </a:cubicBezTo>
                  <a:cubicBezTo>
                    <a:pt x="0" y="1713"/>
                    <a:pt x="0" y="1809"/>
                    <a:pt x="58" y="1876"/>
                  </a:cubicBezTo>
                  <a:cubicBezTo>
                    <a:pt x="201" y="2029"/>
                    <a:pt x="393" y="2106"/>
                    <a:pt x="594" y="2106"/>
                  </a:cubicBezTo>
                  <a:lnTo>
                    <a:pt x="594" y="2173"/>
                  </a:lnTo>
                  <a:cubicBezTo>
                    <a:pt x="594" y="2211"/>
                    <a:pt x="651" y="2249"/>
                    <a:pt x="689" y="2249"/>
                  </a:cubicBezTo>
                  <a:cubicBezTo>
                    <a:pt x="728" y="2249"/>
                    <a:pt x="785" y="2220"/>
                    <a:pt x="785" y="2173"/>
                  </a:cubicBezTo>
                  <a:lnTo>
                    <a:pt x="785" y="2096"/>
                  </a:lnTo>
                  <a:cubicBezTo>
                    <a:pt x="1082" y="2067"/>
                    <a:pt x="1311" y="1819"/>
                    <a:pt x="1302" y="1512"/>
                  </a:cubicBezTo>
                  <a:cubicBezTo>
                    <a:pt x="1302" y="1158"/>
                    <a:pt x="1082" y="1034"/>
                    <a:pt x="785" y="919"/>
                  </a:cubicBezTo>
                  <a:lnTo>
                    <a:pt x="785" y="440"/>
                  </a:lnTo>
                  <a:cubicBezTo>
                    <a:pt x="967" y="460"/>
                    <a:pt x="1034" y="546"/>
                    <a:pt x="1110" y="546"/>
                  </a:cubicBezTo>
                  <a:cubicBezTo>
                    <a:pt x="1187" y="546"/>
                    <a:pt x="1225" y="479"/>
                    <a:pt x="1244" y="412"/>
                  </a:cubicBezTo>
                  <a:cubicBezTo>
                    <a:pt x="1283" y="297"/>
                    <a:pt x="1206" y="230"/>
                    <a:pt x="1091" y="192"/>
                  </a:cubicBezTo>
                  <a:cubicBezTo>
                    <a:pt x="986" y="153"/>
                    <a:pt x="890" y="144"/>
                    <a:pt x="785" y="14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Google Shape;10070;p84">
              <a:extLst>
                <a:ext uri="{FF2B5EF4-FFF2-40B4-BE49-F238E27FC236}">
                  <a16:creationId xmlns:a16="http://schemas.microsoft.com/office/drawing/2014/main" id="{9011A51C-72BC-9C7A-6029-3E043296F16F}"/>
                </a:ext>
              </a:extLst>
            </p:cNvPr>
            <p:cNvSpPr/>
            <p:nvPr/>
          </p:nvSpPr>
          <p:spPr>
            <a:xfrm>
              <a:off x="3944637" y="3566017"/>
              <a:ext cx="142513" cy="160422"/>
            </a:xfrm>
            <a:custGeom>
              <a:avLst/>
              <a:gdLst/>
              <a:ahLst/>
              <a:cxnLst/>
              <a:rect l="l" t="t" r="r" b="b"/>
              <a:pathLst>
                <a:path w="5427" h="6109" extrusionOk="0">
                  <a:moveTo>
                    <a:pt x="3618" y="0"/>
                  </a:moveTo>
                  <a:lnTo>
                    <a:pt x="259" y="1254"/>
                  </a:lnTo>
                  <a:cubicBezTo>
                    <a:pt x="96" y="1311"/>
                    <a:pt x="0" y="1503"/>
                    <a:pt x="67" y="1675"/>
                  </a:cubicBezTo>
                  <a:lnTo>
                    <a:pt x="1646" y="5895"/>
                  </a:lnTo>
                  <a:cubicBezTo>
                    <a:pt x="1691" y="6022"/>
                    <a:pt x="1817" y="6108"/>
                    <a:pt x="1953" y="6108"/>
                  </a:cubicBezTo>
                  <a:cubicBezTo>
                    <a:pt x="1991" y="6108"/>
                    <a:pt x="2030" y="6101"/>
                    <a:pt x="2067" y="6087"/>
                  </a:cubicBezTo>
                  <a:lnTo>
                    <a:pt x="5427" y="4833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Google Shape;10071;p84">
              <a:extLst>
                <a:ext uri="{FF2B5EF4-FFF2-40B4-BE49-F238E27FC236}">
                  <a16:creationId xmlns:a16="http://schemas.microsoft.com/office/drawing/2014/main" id="{B18BDF4B-4AFB-D009-9323-F2ABC307DF41}"/>
                </a:ext>
              </a:extLst>
            </p:cNvPr>
            <p:cNvSpPr/>
            <p:nvPr/>
          </p:nvSpPr>
          <p:spPr>
            <a:xfrm>
              <a:off x="3983843" y="3674313"/>
              <a:ext cx="103307" cy="52126"/>
            </a:xfrm>
            <a:custGeom>
              <a:avLst/>
              <a:gdLst/>
              <a:ahLst/>
              <a:cxnLst/>
              <a:rect l="l" t="t" r="r" b="b"/>
              <a:pathLst>
                <a:path w="3934" h="1985" extrusionOk="0">
                  <a:moveTo>
                    <a:pt x="3675" y="1"/>
                  </a:moveTo>
                  <a:lnTo>
                    <a:pt x="3608" y="30"/>
                  </a:lnTo>
                  <a:lnTo>
                    <a:pt x="0" y="1379"/>
                  </a:lnTo>
                  <a:lnTo>
                    <a:pt x="153" y="1771"/>
                  </a:lnTo>
                  <a:cubicBezTo>
                    <a:pt x="198" y="1898"/>
                    <a:pt x="324" y="1984"/>
                    <a:pt x="460" y="1984"/>
                  </a:cubicBezTo>
                  <a:cubicBezTo>
                    <a:pt x="498" y="1984"/>
                    <a:pt x="537" y="1977"/>
                    <a:pt x="574" y="1963"/>
                  </a:cubicBezTo>
                  <a:lnTo>
                    <a:pt x="3934" y="70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Google Shape;10072;p84">
              <a:extLst>
                <a:ext uri="{FF2B5EF4-FFF2-40B4-BE49-F238E27FC236}">
                  <a16:creationId xmlns:a16="http://schemas.microsoft.com/office/drawing/2014/main" id="{2A9FF860-2742-1C20-380A-035EDEE45F66}"/>
                </a:ext>
              </a:extLst>
            </p:cNvPr>
            <p:cNvSpPr/>
            <p:nvPr/>
          </p:nvSpPr>
          <p:spPr>
            <a:xfrm>
              <a:off x="4082843" y="3493513"/>
              <a:ext cx="277489" cy="171294"/>
            </a:xfrm>
            <a:custGeom>
              <a:avLst/>
              <a:gdLst/>
              <a:ahLst/>
              <a:cxnLst/>
              <a:rect l="l" t="t" r="r" b="b"/>
              <a:pathLst>
                <a:path w="10567" h="6523" extrusionOk="0">
                  <a:moveTo>
                    <a:pt x="9408" y="0"/>
                  </a:moveTo>
                  <a:cubicBezTo>
                    <a:pt x="8987" y="0"/>
                    <a:pt x="8645" y="338"/>
                    <a:pt x="8605" y="378"/>
                  </a:cubicBezTo>
                  <a:lnTo>
                    <a:pt x="5829" y="2658"/>
                  </a:lnTo>
                  <a:lnTo>
                    <a:pt x="5829" y="2658"/>
                  </a:lnTo>
                  <a:cubicBezTo>
                    <a:pt x="5822" y="2578"/>
                    <a:pt x="5743" y="1881"/>
                    <a:pt x="4958" y="1881"/>
                  </a:cubicBezTo>
                  <a:cubicBezTo>
                    <a:pt x="4190" y="1877"/>
                    <a:pt x="3644" y="1871"/>
                    <a:pt x="3240" y="1871"/>
                  </a:cubicBezTo>
                  <a:cubicBezTo>
                    <a:pt x="2431" y="1871"/>
                    <a:pt x="2186" y="1897"/>
                    <a:pt x="1848" y="2024"/>
                  </a:cubicBezTo>
                  <a:lnTo>
                    <a:pt x="1" y="2780"/>
                  </a:lnTo>
                  <a:lnTo>
                    <a:pt x="1398" y="6522"/>
                  </a:lnTo>
                  <a:cubicBezTo>
                    <a:pt x="2489" y="6070"/>
                    <a:pt x="2444" y="6005"/>
                    <a:pt x="3480" y="6005"/>
                  </a:cubicBezTo>
                  <a:cubicBezTo>
                    <a:pt x="3825" y="6005"/>
                    <a:pt x="4291" y="6013"/>
                    <a:pt x="4958" y="6015"/>
                  </a:cubicBezTo>
                  <a:cubicBezTo>
                    <a:pt x="5552" y="5996"/>
                    <a:pt x="6116" y="5728"/>
                    <a:pt x="6518" y="5288"/>
                  </a:cubicBezTo>
                  <a:lnTo>
                    <a:pt x="9935" y="1632"/>
                  </a:lnTo>
                  <a:cubicBezTo>
                    <a:pt x="10050" y="1507"/>
                    <a:pt x="10567" y="828"/>
                    <a:pt x="9983" y="244"/>
                  </a:cubicBezTo>
                  <a:cubicBezTo>
                    <a:pt x="9788" y="64"/>
                    <a:pt x="9591" y="0"/>
                    <a:pt x="9408" y="0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Google Shape;10073;p84">
              <a:extLst>
                <a:ext uri="{FF2B5EF4-FFF2-40B4-BE49-F238E27FC236}">
                  <a16:creationId xmlns:a16="http://schemas.microsoft.com/office/drawing/2014/main" id="{7C93506D-6DAD-0DA4-4EAB-28C66E3C5F45}"/>
                </a:ext>
              </a:extLst>
            </p:cNvPr>
            <p:cNvSpPr/>
            <p:nvPr/>
          </p:nvSpPr>
          <p:spPr>
            <a:xfrm>
              <a:off x="4082843" y="3558454"/>
              <a:ext cx="56328" cy="106353"/>
            </a:xfrm>
            <a:custGeom>
              <a:avLst/>
              <a:gdLst/>
              <a:ahLst/>
              <a:cxnLst/>
              <a:rect l="l" t="t" r="r" b="b"/>
              <a:pathLst>
                <a:path w="2145" h="4050" extrusionOk="0">
                  <a:moveTo>
                    <a:pt x="747" y="1"/>
                  </a:moveTo>
                  <a:lnTo>
                    <a:pt x="1" y="307"/>
                  </a:lnTo>
                  <a:lnTo>
                    <a:pt x="1398" y="4049"/>
                  </a:lnTo>
                  <a:lnTo>
                    <a:pt x="2145" y="374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Google Shape;10074;p84">
              <a:extLst>
                <a:ext uri="{FF2B5EF4-FFF2-40B4-BE49-F238E27FC236}">
                  <a16:creationId xmlns:a16="http://schemas.microsoft.com/office/drawing/2014/main" id="{4F32F120-B4AC-BEE3-CD89-7CD12A3D02B4}"/>
                </a:ext>
              </a:extLst>
            </p:cNvPr>
            <p:cNvSpPr/>
            <p:nvPr/>
          </p:nvSpPr>
          <p:spPr>
            <a:xfrm>
              <a:off x="4155977" y="3543880"/>
              <a:ext cx="79962" cy="50944"/>
            </a:xfrm>
            <a:custGeom>
              <a:avLst/>
              <a:gdLst/>
              <a:ahLst/>
              <a:cxnLst/>
              <a:rect l="l" t="t" r="r" b="b"/>
              <a:pathLst>
                <a:path w="3045" h="1940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2556" y="336"/>
                    <a:pt x="2633" y="929"/>
                    <a:pt x="2422" y="1235"/>
                  </a:cubicBezTo>
                  <a:cubicBezTo>
                    <a:pt x="2290" y="1419"/>
                    <a:pt x="2118" y="1458"/>
                    <a:pt x="1670" y="1458"/>
                  </a:cubicBezTo>
                  <a:cubicBezTo>
                    <a:pt x="1370" y="1458"/>
                    <a:pt x="945" y="1440"/>
                    <a:pt x="326" y="1436"/>
                  </a:cubicBezTo>
                  <a:cubicBezTo>
                    <a:pt x="1" y="1436"/>
                    <a:pt x="1" y="1924"/>
                    <a:pt x="326" y="1924"/>
                  </a:cubicBezTo>
                  <a:cubicBezTo>
                    <a:pt x="837" y="1924"/>
                    <a:pt x="1239" y="1939"/>
                    <a:pt x="1562" y="1939"/>
                  </a:cubicBezTo>
                  <a:cubicBezTo>
                    <a:pt x="2219" y="1939"/>
                    <a:pt x="2551" y="1879"/>
                    <a:pt x="2815" y="1513"/>
                  </a:cubicBezTo>
                  <a:cubicBezTo>
                    <a:pt x="2958" y="1274"/>
                    <a:pt x="3044" y="1006"/>
                    <a:pt x="3044" y="738"/>
                  </a:cubicBezTo>
                  <a:cubicBezTo>
                    <a:pt x="3035" y="642"/>
                    <a:pt x="2958" y="154"/>
                    <a:pt x="248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Google Shape;10075;p84">
              <a:extLst>
                <a:ext uri="{FF2B5EF4-FFF2-40B4-BE49-F238E27FC236}">
                  <a16:creationId xmlns:a16="http://schemas.microsoft.com/office/drawing/2014/main" id="{63880B36-49BE-43DE-F4EF-D251C6D070B2}"/>
                </a:ext>
              </a:extLst>
            </p:cNvPr>
            <p:cNvSpPr/>
            <p:nvPr/>
          </p:nvSpPr>
          <p:spPr>
            <a:xfrm>
              <a:off x="4038359" y="3553701"/>
              <a:ext cx="86500" cy="139756"/>
            </a:xfrm>
            <a:custGeom>
              <a:avLst/>
              <a:gdLst/>
              <a:ahLst/>
              <a:cxnLst/>
              <a:rect l="l" t="t" r="r" b="b"/>
              <a:pathLst>
                <a:path w="3294" h="5322" extrusionOk="0">
                  <a:moveTo>
                    <a:pt x="1358" y="0"/>
                  </a:moveTo>
                  <a:cubicBezTo>
                    <a:pt x="1324" y="0"/>
                    <a:pt x="1289" y="6"/>
                    <a:pt x="1255" y="19"/>
                  </a:cubicBezTo>
                  <a:lnTo>
                    <a:pt x="1" y="488"/>
                  </a:lnTo>
                  <a:lnTo>
                    <a:pt x="1800" y="5321"/>
                  </a:lnTo>
                  <a:lnTo>
                    <a:pt x="3063" y="4852"/>
                  </a:lnTo>
                  <a:cubicBezTo>
                    <a:pt x="3217" y="4795"/>
                    <a:pt x="3293" y="4623"/>
                    <a:pt x="3236" y="4479"/>
                  </a:cubicBezTo>
                  <a:lnTo>
                    <a:pt x="1628" y="192"/>
                  </a:lnTo>
                  <a:cubicBezTo>
                    <a:pt x="1583" y="73"/>
                    <a:pt x="1476" y="0"/>
                    <a:pt x="1358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Google Shape;10076;p84">
              <a:extLst>
                <a:ext uri="{FF2B5EF4-FFF2-40B4-BE49-F238E27FC236}">
                  <a16:creationId xmlns:a16="http://schemas.microsoft.com/office/drawing/2014/main" id="{52FE39BA-8CF5-7B67-0E39-55309DDE00E6}"/>
                </a:ext>
              </a:extLst>
            </p:cNvPr>
            <p:cNvSpPr/>
            <p:nvPr/>
          </p:nvSpPr>
          <p:spPr>
            <a:xfrm>
              <a:off x="4078826" y="3658741"/>
              <a:ext cx="46034" cy="34716"/>
            </a:xfrm>
            <a:custGeom>
              <a:avLst/>
              <a:gdLst/>
              <a:ahLst/>
              <a:cxnLst/>
              <a:rect l="l" t="t" r="r" b="b"/>
              <a:pathLst>
                <a:path w="1753" h="1322" extrusionOk="0">
                  <a:moveTo>
                    <a:pt x="1513" y="0"/>
                  </a:moveTo>
                  <a:cubicBezTo>
                    <a:pt x="1484" y="48"/>
                    <a:pt x="1436" y="77"/>
                    <a:pt x="1379" y="96"/>
                  </a:cubicBezTo>
                  <a:lnTo>
                    <a:pt x="1" y="613"/>
                  </a:lnTo>
                  <a:lnTo>
                    <a:pt x="259" y="1321"/>
                  </a:lnTo>
                  <a:lnTo>
                    <a:pt x="1522" y="852"/>
                  </a:lnTo>
                  <a:cubicBezTo>
                    <a:pt x="1676" y="795"/>
                    <a:pt x="1752" y="623"/>
                    <a:pt x="1695" y="479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464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68"/>
          <p:cNvSpPr txBox="1">
            <a:spLocks noGrp="1"/>
          </p:cNvSpPr>
          <p:nvPr>
            <p:ph type="title"/>
          </p:nvPr>
        </p:nvSpPr>
        <p:spPr>
          <a:xfrm>
            <a:off x="162868" y="623108"/>
            <a:ext cx="6274015" cy="134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Our Client’s Info:</a:t>
            </a:r>
          </a:p>
        </p:txBody>
      </p:sp>
      <p:grpSp>
        <p:nvGrpSpPr>
          <p:cNvPr id="2197" name="Google Shape;2197;p68"/>
          <p:cNvGrpSpPr/>
          <p:nvPr/>
        </p:nvGrpSpPr>
        <p:grpSpPr>
          <a:xfrm>
            <a:off x="5442451" y="813203"/>
            <a:ext cx="3000073" cy="3806953"/>
            <a:chOff x="5442451" y="813203"/>
            <a:chExt cx="3000073" cy="3806953"/>
          </a:xfrm>
        </p:grpSpPr>
        <p:sp>
          <p:nvSpPr>
            <p:cNvPr id="2198" name="Google Shape;2198;p68"/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199" name="Google Shape;2199;p68"/>
            <p:cNvGrpSpPr/>
            <p:nvPr/>
          </p:nvGrpSpPr>
          <p:grpSpPr>
            <a:xfrm>
              <a:off x="5442451" y="813203"/>
              <a:ext cx="3000073" cy="3806953"/>
              <a:chOff x="-6932175" y="-1440125"/>
              <a:chExt cx="2009700" cy="2550200"/>
            </a:xfrm>
          </p:grpSpPr>
          <p:sp>
            <p:nvSpPr>
              <p:cNvPr id="2200" name="Google Shape;2200;p68"/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1" name="Google Shape;2201;p68"/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2" name="Google Shape;2202;p68"/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3" name="Google Shape;2203;p68"/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4" name="Google Shape;2204;p68"/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5" name="Google Shape;2205;p68"/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6" name="Google Shape;2206;p68"/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7" name="Google Shape;2207;p68"/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8" name="Google Shape;2208;p68"/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09" name="Google Shape;2209;p68"/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0" name="Google Shape;2210;p68"/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1" name="Google Shape;2211;p68"/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2" name="Google Shape;2212;p68"/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3" name="Google Shape;2213;p68"/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4" name="Google Shape;2214;p68"/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5" name="Google Shape;2215;p68"/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6" name="Google Shape;2216;p68"/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7" name="Google Shape;2217;p68"/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8" name="Google Shape;2218;p68"/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19" name="Google Shape;2219;p68"/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0" name="Google Shape;2220;p68"/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1" name="Google Shape;2221;p68"/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2" name="Google Shape;2222;p68"/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3" name="Google Shape;2223;p68"/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4" name="Google Shape;2224;p68"/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5" name="Google Shape;2225;p68"/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6" name="Google Shape;2226;p68"/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7" name="Google Shape;2227;p68"/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8" name="Google Shape;2228;p68"/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29" name="Google Shape;2229;p68"/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0" name="Google Shape;2230;p68"/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1" name="Google Shape;2231;p68"/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2" name="Google Shape;2232;p68"/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3" name="Google Shape;2233;p68"/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4" name="Google Shape;2234;p68"/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5" name="Google Shape;2235;p68"/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6" name="Google Shape;2236;p68"/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7" name="Google Shape;2237;p68"/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8" name="Google Shape;2238;p68"/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39" name="Google Shape;2239;p68"/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0" name="Google Shape;2240;p68"/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1" name="Google Shape;2241;p68"/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2" name="Google Shape;2242;p68"/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3" name="Google Shape;2243;p68"/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4" name="Google Shape;2244;p68"/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5" name="Google Shape;2245;p68"/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6" name="Google Shape;2246;p68"/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7" name="Google Shape;2247;p68"/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8" name="Google Shape;2248;p68"/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49" name="Google Shape;2249;p68"/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0" name="Google Shape;2250;p68"/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1" name="Google Shape;2251;p68"/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2" name="Google Shape;2252;p68"/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3" name="Google Shape;2253;p68"/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4" name="Google Shape;2254;p68"/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5" name="Google Shape;2255;p68"/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6" name="Google Shape;2256;p68"/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7" name="Google Shape;2257;p68"/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8" name="Google Shape;2258;p68"/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59" name="Google Shape;2259;p68"/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0" name="Google Shape;2260;p68"/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1" name="Google Shape;2261;p68"/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2" name="Google Shape;2262;p68"/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3" name="Google Shape;2263;p68"/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4" name="Google Shape;2264;p68"/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5" name="Google Shape;2265;p68"/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6" name="Google Shape;2266;p68"/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7" name="Google Shape;2267;p68"/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8" name="Google Shape;2268;p68"/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69" name="Google Shape;2269;p68"/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0" name="Google Shape;2270;p68"/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1" name="Google Shape;2271;p68"/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2" name="Google Shape;2272;p68"/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3" name="Google Shape;2273;p68"/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4" name="Google Shape;2274;p68"/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5" name="Google Shape;2275;p68"/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6" name="Google Shape;2276;p68"/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7" name="Google Shape;2277;p68"/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8" name="Google Shape;2278;p68"/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79" name="Google Shape;2279;p68"/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0" name="Google Shape;2280;p68"/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1" name="Google Shape;2281;p68"/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2" name="Google Shape;2282;p68"/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3" name="Google Shape;2283;p68"/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4" name="Google Shape;2284;p68"/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5" name="Google Shape;2285;p68"/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6" name="Google Shape;2286;p68"/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7" name="Google Shape;2287;p68"/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8" name="Google Shape;2288;p68"/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89" name="Google Shape;2289;p68"/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0" name="Google Shape;2290;p68"/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1" name="Google Shape;2291;p68"/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2" name="Google Shape;2292;p68"/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3" name="Google Shape;2293;p68"/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4" name="Google Shape;2294;p68"/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5" name="Google Shape;2295;p68"/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6" name="Google Shape;2296;p68"/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7" name="Google Shape;2297;p68"/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8" name="Google Shape;2298;p68"/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99" name="Google Shape;2299;p68"/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715E93-A7DB-55F5-DA83-D910EBEA80B5}"/>
              </a:ext>
            </a:extLst>
          </p:cNvPr>
          <p:cNvSpPr txBox="1"/>
          <p:nvPr/>
        </p:nvSpPr>
        <p:spPr>
          <a:xfrm>
            <a:off x="412771" y="2161169"/>
            <a:ext cx="439115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Sudha Gold Covering Industries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12/39, Srinivas Nagar Colony, </a:t>
            </a:r>
            <a:r>
              <a:rPr lang="en-US" sz="12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Rustumbada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Machilipatnam, Andhra Pradesh 521001, India</a:t>
            </a:r>
          </a:p>
          <a:p>
            <a:pPr>
              <a:lnSpc>
                <a:spcPct val="150000"/>
              </a:lnSpc>
            </a:pP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Number: 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+91 93939 21220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https://sudha-gold-covering-industries.business.site/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C47E-DDED-9645-A5AB-C51A29DB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96" y="2355600"/>
            <a:ext cx="4393200" cy="572700"/>
          </a:xfrm>
        </p:spPr>
        <p:txBody>
          <a:bodyPr/>
          <a:lstStyle/>
          <a:p>
            <a:r>
              <a:rPr lang="en-IN" sz="40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06562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592357" y="1453394"/>
            <a:ext cx="3936635" cy="3378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</a:rPr>
              <a:t>Sudha Gold Industries is an imitation jewelry manufacturer based in India.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</a:rPr>
              <a:t>It sells its jewelry in India through one-on-one sales as well as retail.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</a:rPr>
              <a:t>The company began with less than 20 employees in 1975 and has grown to a modest 500-member workforce.</a:t>
            </a:r>
            <a:endParaRPr lang="en-IN"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Sudha Gold Covering Industry</a:t>
            </a: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4663157" y="1264998"/>
            <a:ext cx="3890239" cy="3641201"/>
            <a:chOff x="4441325" y="1057271"/>
            <a:chExt cx="4112303" cy="3849054"/>
          </a:xfrm>
        </p:grpSpPr>
        <p:sp>
          <p:nvSpPr>
            <p:cNvPr id="403" name="Google Shape;403;p38"/>
            <p:cNvSpPr/>
            <p:nvPr/>
          </p:nvSpPr>
          <p:spPr>
            <a:xfrm>
              <a:off x="4441325" y="4429925"/>
              <a:ext cx="1714500" cy="476400"/>
            </a:xfrm>
            <a:prstGeom prst="ellipse">
              <a:avLst/>
            </a:prstGeom>
            <a:solidFill>
              <a:srgbClr val="B45F06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651125" y="4382300"/>
              <a:ext cx="1714500" cy="476400"/>
            </a:xfrm>
            <a:prstGeom prst="ellipse">
              <a:avLst/>
            </a:prstGeom>
            <a:solidFill>
              <a:srgbClr val="B45F06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4441337" y="3166043"/>
              <a:ext cx="609032" cy="1065571"/>
            </a:xfrm>
            <a:custGeom>
              <a:avLst/>
              <a:gdLst/>
              <a:ahLst/>
              <a:cxnLst/>
              <a:rect l="l" t="t" r="r" b="b"/>
              <a:pathLst>
                <a:path w="34331" h="60066" extrusionOk="0">
                  <a:moveTo>
                    <a:pt x="1808" y="0"/>
                  </a:moveTo>
                  <a:cubicBezTo>
                    <a:pt x="1808" y="1"/>
                    <a:pt x="0" y="18429"/>
                    <a:pt x="2153" y="22105"/>
                  </a:cubicBezTo>
                  <a:cubicBezTo>
                    <a:pt x="4305" y="25781"/>
                    <a:pt x="9578" y="27244"/>
                    <a:pt x="11276" y="29612"/>
                  </a:cubicBezTo>
                  <a:cubicBezTo>
                    <a:pt x="12973" y="31981"/>
                    <a:pt x="10890" y="38709"/>
                    <a:pt x="14129" y="44290"/>
                  </a:cubicBezTo>
                  <a:cubicBezTo>
                    <a:pt x="17367" y="49871"/>
                    <a:pt x="30902" y="53617"/>
                    <a:pt x="30902" y="53617"/>
                  </a:cubicBezTo>
                  <a:lnTo>
                    <a:pt x="34330" y="60066"/>
                  </a:lnTo>
                  <a:cubicBezTo>
                    <a:pt x="34330" y="60066"/>
                    <a:pt x="26717" y="21265"/>
                    <a:pt x="18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4546801" y="3283890"/>
              <a:ext cx="480346" cy="859734"/>
            </a:xfrm>
            <a:custGeom>
              <a:avLst/>
              <a:gdLst/>
              <a:ahLst/>
              <a:cxnLst/>
              <a:rect l="l" t="t" r="r" b="b"/>
              <a:pathLst>
                <a:path w="27077" h="48463" extrusionOk="0">
                  <a:moveTo>
                    <a:pt x="166" y="0"/>
                  </a:moveTo>
                  <a:cubicBezTo>
                    <a:pt x="79" y="0"/>
                    <a:pt x="1" y="121"/>
                    <a:pt x="75" y="211"/>
                  </a:cubicBezTo>
                  <a:cubicBezTo>
                    <a:pt x="5732" y="7132"/>
                    <a:pt x="10492" y="14702"/>
                    <a:pt x="14724" y="22564"/>
                  </a:cubicBezTo>
                  <a:cubicBezTo>
                    <a:pt x="11049" y="17592"/>
                    <a:pt x="6140" y="13379"/>
                    <a:pt x="1210" y="9795"/>
                  </a:cubicBezTo>
                  <a:cubicBezTo>
                    <a:pt x="1200" y="9788"/>
                    <a:pt x="1191" y="9785"/>
                    <a:pt x="1182" y="9785"/>
                  </a:cubicBezTo>
                  <a:cubicBezTo>
                    <a:pt x="1140" y="9785"/>
                    <a:pt x="1114" y="9852"/>
                    <a:pt x="1157" y="9884"/>
                  </a:cubicBezTo>
                  <a:cubicBezTo>
                    <a:pt x="6917" y="14257"/>
                    <a:pt x="11377" y="19566"/>
                    <a:pt x="15933" y="25115"/>
                  </a:cubicBezTo>
                  <a:cubicBezTo>
                    <a:pt x="15968" y="25159"/>
                    <a:pt x="16019" y="25183"/>
                    <a:pt x="16075" y="25183"/>
                  </a:cubicBezTo>
                  <a:cubicBezTo>
                    <a:pt x="16083" y="25183"/>
                    <a:pt x="16090" y="25183"/>
                    <a:pt x="16098" y="25182"/>
                  </a:cubicBezTo>
                  <a:cubicBezTo>
                    <a:pt x="18602" y="30070"/>
                    <a:pt x="20793" y="35089"/>
                    <a:pt x="23026" y="40093"/>
                  </a:cubicBezTo>
                  <a:cubicBezTo>
                    <a:pt x="19759" y="36050"/>
                    <a:pt x="15605" y="32533"/>
                    <a:pt x="11103" y="30018"/>
                  </a:cubicBezTo>
                  <a:cubicBezTo>
                    <a:pt x="11095" y="30013"/>
                    <a:pt x="11087" y="30011"/>
                    <a:pt x="11080" y="30011"/>
                  </a:cubicBezTo>
                  <a:cubicBezTo>
                    <a:pt x="11044" y="30011"/>
                    <a:pt x="11022" y="30065"/>
                    <a:pt x="11059" y="30092"/>
                  </a:cubicBezTo>
                  <a:cubicBezTo>
                    <a:pt x="15851" y="33636"/>
                    <a:pt x="19993" y="37533"/>
                    <a:pt x="23860" y="42071"/>
                  </a:cubicBezTo>
                  <a:cubicBezTo>
                    <a:pt x="23882" y="42097"/>
                    <a:pt x="23909" y="42118"/>
                    <a:pt x="23941" y="42133"/>
                  </a:cubicBezTo>
                  <a:cubicBezTo>
                    <a:pt x="24888" y="44235"/>
                    <a:pt x="25851" y="46331"/>
                    <a:pt x="26857" y="48410"/>
                  </a:cubicBezTo>
                  <a:cubicBezTo>
                    <a:pt x="26875" y="48447"/>
                    <a:pt x="26907" y="48463"/>
                    <a:pt x="26941" y="48463"/>
                  </a:cubicBezTo>
                  <a:cubicBezTo>
                    <a:pt x="27006" y="48463"/>
                    <a:pt x="27076" y="48404"/>
                    <a:pt x="27052" y="48328"/>
                  </a:cubicBezTo>
                  <a:cubicBezTo>
                    <a:pt x="24251" y="39575"/>
                    <a:pt x="20128" y="30987"/>
                    <a:pt x="15800" y="22897"/>
                  </a:cubicBezTo>
                  <a:cubicBezTo>
                    <a:pt x="11440" y="14750"/>
                    <a:pt x="6295" y="7033"/>
                    <a:pt x="245" y="41"/>
                  </a:cubicBezTo>
                  <a:cubicBezTo>
                    <a:pt x="221" y="12"/>
                    <a:pt x="193" y="0"/>
                    <a:pt x="166" y="0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5026793" y="3102108"/>
              <a:ext cx="601581" cy="1115243"/>
            </a:xfrm>
            <a:custGeom>
              <a:avLst/>
              <a:gdLst/>
              <a:ahLst/>
              <a:cxnLst/>
              <a:rect l="l" t="t" r="r" b="b"/>
              <a:pathLst>
                <a:path w="33911" h="62866" extrusionOk="0">
                  <a:moveTo>
                    <a:pt x="30844" y="1"/>
                  </a:moveTo>
                  <a:cubicBezTo>
                    <a:pt x="4972" y="26729"/>
                    <a:pt x="0" y="62865"/>
                    <a:pt x="0" y="62865"/>
                  </a:cubicBezTo>
                  <a:lnTo>
                    <a:pt x="4169" y="56611"/>
                  </a:lnTo>
                  <a:cubicBezTo>
                    <a:pt x="4169" y="56611"/>
                    <a:pt x="19243" y="51800"/>
                    <a:pt x="21970" y="47148"/>
                  </a:cubicBezTo>
                  <a:cubicBezTo>
                    <a:pt x="24697" y="42498"/>
                    <a:pt x="21475" y="35345"/>
                    <a:pt x="23574" y="32235"/>
                  </a:cubicBezTo>
                  <a:cubicBezTo>
                    <a:pt x="24657" y="30628"/>
                    <a:pt x="30383" y="28721"/>
                    <a:pt x="32147" y="23429"/>
                  </a:cubicBezTo>
                  <a:cubicBezTo>
                    <a:pt x="33911" y="18137"/>
                    <a:pt x="30844" y="1"/>
                    <a:pt x="30844" y="1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5053953" y="3259036"/>
              <a:ext cx="457976" cy="880720"/>
            </a:xfrm>
            <a:custGeom>
              <a:avLst/>
              <a:gdLst/>
              <a:ahLst/>
              <a:cxnLst/>
              <a:rect l="l" t="t" r="r" b="b"/>
              <a:pathLst>
                <a:path w="25816" h="49646" extrusionOk="0">
                  <a:moveTo>
                    <a:pt x="24960" y="0"/>
                  </a:moveTo>
                  <a:cubicBezTo>
                    <a:pt x="24929" y="0"/>
                    <a:pt x="24897" y="13"/>
                    <a:pt x="24872" y="43"/>
                  </a:cubicBezTo>
                  <a:cubicBezTo>
                    <a:pt x="22024" y="3364"/>
                    <a:pt x="19693" y="7277"/>
                    <a:pt x="17445" y="11019"/>
                  </a:cubicBezTo>
                  <a:cubicBezTo>
                    <a:pt x="15003" y="15083"/>
                    <a:pt x="12749" y="19252"/>
                    <a:pt x="10686" y="23528"/>
                  </a:cubicBezTo>
                  <a:cubicBezTo>
                    <a:pt x="7242" y="30643"/>
                    <a:pt x="3868" y="38038"/>
                    <a:pt x="1298" y="45576"/>
                  </a:cubicBezTo>
                  <a:cubicBezTo>
                    <a:pt x="1279" y="45606"/>
                    <a:pt x="1258" y="45636"/>
                    <a:pt x="1238" y="45666"/>
                  </a:cubicBezTo>
                  <a:cubicBezTo>
                    <a:pt x="1212" y="45702"/>
                    <a:pt x="1207" y="45749"/>
                    <a:pt x="1224" y="45791"/>
                  </a:cubicBezTo>
                  <a:cubicBezTo>
                    <a:pt x="800" y="47041"/>
                    <a:pt x="393" y="48296"/>
                    <a:pt x="17" y="49555"/>
                  </a:cubicBezTo>
                  <a:cubicBezTo>
                    <a:pt x="0" y="49611"/>
                    <a:pt x="43" y="49646"/>
                    <a:pt x="87" y="49646"/>
                  </a:cubicBezTo>
                  <a:cubicBezTo>
                    <a:pt x="117" y="49646"/>
                    <a:pt x="148" y="49630"/>
                    <a:pt x="161" y="49594"/>
                  </a:cubicBezTo>
                  <a:cubicBezTo>
                    <a:pt x="670" y="48229"/>
                    <a:pt x="1200" y="46870"/>
                    <a:pt x="1737" y="45512"/>
                  </a:cubicBezTo>
                  <a:cubicBezTo>
                    <a:pt x="4997" y="41093"/>
                    <a:pt x="8869" y="37805"/>
                    <a:pt x="13474" y="34819"/>
                  </a:cubicBezTo>
                  <a:cubicBezTo>
                    <a:pt x="13504" y="34798"/>
                    <a:pt x="13486" y="34755"/>
                    <a:pt x="13456" y="34755"/>
                  </a:cubicBezTo>
                  <a:cubicBezTo>
                    <a:pt x="13450" y="34755"/>
                    <a:pt x="13445" y="34756"/>
                    <a:pt x="13439" y="34759"/>
                  </a:cubicBezTo>
                  <a:cubicBezTo>
                    <a:pt x="9051" y="36777"/>
                    <a:pt x="5141" y="40264"/>
                    <a:pt x="2263" y="44190"/>
                  </a:cubicBezTo>
                  <a:cubicBezTo>
                    <a:pt x="4595" y="38397"/>
                    <a:pt x="7159" y="32676"/>
                    <a:pt x="9836" y="27037"/>
                  </a:cubicBezTo>
                  <a:cubicBezTo>
                    <a:pt x="11783" y="24586"/>
                    <a:pt x="13826" y="22257"/>
                    <a:pt x="16179" y="20168"/>
                  </a:cubicBezTo>
                  <a:cubicBezTo>
                    <a:pt x="18981" y="17679"/>
                    <a:pt x="22055" y="15714"/>
                    <a:pt x="25195" y="13700"/>
                  </a:cubicBezTo>
                  <a:cubicBezTo>
                    <a:pt x="25243" y="13671"/>
                    <a:pt x="25214" y="13610"/>
                    <a:pt x="25169" y="13610"/>
                  </a:cubicBezTo>
                  <a:cubicBezTo>
                    <a:pt x="25162" y="13610"/>
                    <a:pt x="25154" y="13612"/>
                    <a:pt x="25147" y="13615"/>
                  </a:cubicBezTo>
                  <a:cubicBezTo>
                    <a:pt x="19763" y="16095"/>
                    <a:pt x="14733" y="20272"/>
                    <a:pt x="10843" y="24930"/>
                  </a:cubicBezTo>
                  <a:cubicBezTo>
                    <a:pt x="11056" y="24489"/>
                    <a:pt x="11266" y="24047"/>
                    <a:pt x="11479" y="23608"/>
                  </a:cubicBezTo>
                  <a:cubicBezTo>
                    <a:pt x="13108" y="20245"/>
                    <a:pt x="14800" y="16912"/>
                    <a:pt x="16608" y="13641"/>
                  </a:cubicBezTo>
                  <a:lnTo>
                    <a:pt x="16609" y="13641"/>
                  </a:lnTo>
                  <a:cubicBezTo>
                    <a:pt x="19702" y="10331"/>
                    <a:pt x="22587" y="6862"/>
                    <a:pt x="25804" y="3659"/>
                  </a:cubicBezTo>
                  <a:cubicBezTo>
                    <a:pt x="25816" y="3647"/>
                    <a:pt x="25804" y="3630"/>
                    <a:pt x="25790" y="3630"/>
                  </a:cubicBezTo>
                  <a:cubicBezTo>
                    <a:pt x="25786" y="3630"/>
                    <a:pt x="25782" y="3631"/>
                    <a:pt x="25779" y="3635"/>
                  </a:cubicBezTo>
                  <a:cubicBezTo>
                    <a:pt x="22871" y="6216"/>
                    <a:pt x="19954" y="8977"/>
                    <a:pt x="17503" y="12035"/>
                  </a:cubicBezTo>
                  <a:cubicBezTo>
                    <a:pt x="17534" y="11980"/>
                    <a:pt x="17563" y="11925"/>
                    <a:pt x="17595" y="11871"/>
                  </a:cubicBezTo>
                  <a:cubicBezTo>
                    <a:pt x="19899" y="7840"/>
                    <a:pt x="22603" y="4117"/>
                    <a:pt x="25085" y="207"/>
                  </a:cubicBezTo>
                  <a:cubicBezTo>
                    <a:pt x="25146" y="111"/>
                    <a:pt x="25053" y="0"/>
                    <a:pt x="24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4671443" y="2812999"/>
              <a:ext cx="561223" cy="1458725"/>
            </a:xfrm>
            <a:custGeom>
              <a:avLst/>
              <a:gdLst/>
              <a:ahLst/>
              <a:cxnLst/>
              <a:rect l="l" t="t" r="r" b="b"/>
              <a:pathLst>
                <a:path w="31636" h="82228" extrusionOk="0">
                  <a:moveTo>
                    <a:pt x="4128" y="0"/>
                  </a:moveTo>
                  <a:cubicBezTo>
                    <a:pt x="4128" y="0"/>
                    <a:pt x="1" y="20455"/>
                    <a:pt x="295" y="25601"/>
                  </a:cubicBezTo>
                  <a:cubicBezTo>
                    <a:pt x="591" y="30747"/>
                    <a:pt x="6196" y="33977"/>
                    <a:pt x="7285" y="37362"/>
                  </a:cubicBezTo>
                  <a:cubicBezTo>
                    <a:pt x="8373" y="40747"/>
                    <a:pt x="3638" y="49066"/>
                    <a:pt x="5695" y="55005"/>
                  </a:cubicBezTo>
                  <a:cubicBezTo>
                    <a:pt x="7752" y="60944"/>
                    <a:pt x="20128" y="74072"/>
                    <a:pt x="20128" y="74072"/>
                  </a:cubicBezTo>
                  <a:lnTo>
                    <a:pt x="21140" y="82228"/>
                  </a:lnTo>
                  <a:cubicBezTo>
                    <a:pt x="21140" y="82228"/>
                    <a:pt x="31636" y="32072"/>
                    <a:pt x="4128" y="0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761686" y="2951371"/>
              <a:ext cx="291326" cy="1179870"/>
            </a:xfrm>
            <a:custGeom>
              <a:avLst/>
              <a:gdLst/>
              <a:ahLst/>
              <a:cxnLst/>
              <a:rect l="l" t="t" r="r" b="b"/>
              <a:pathLst>
                <a:path w="16422" h="66509" extrusionOk="0">
                  <a:moveTo>
                    <a:pt x="2313" y="0"/>
                  </a:moveTo>
                  <a:cubicBezTo>
                    <a:pt x="2238" y="0"/>
                    <a:pt x="2166" y="76"/>
                    <a:pt x="2217" y="157"/>
                  </a:cubicBezTo>
                  <a:cubicBezTo>
                    <a:pt x="8147" y="9360"/>
                    <a:pt x="11573" y="19848"/>
                    <a:pt x="13432" y="30585"/>
                  </a:cubicBezTo>
                  <a:cubicBezTo>
                    <a:pt x="13742" y="32378"/>
                    <a:pt x="14004" y="34178"/>
                    <a:pt x="14231" y="35984"/>
                  </a:cubicBezTo>
                  <a:cubicBezTo>
                    <a:pt x="10856" y="27524"/>
                    <a:pt x="6131" y="19197"/>
                    <a:pt x="243" y="12335"/>
                  </a:cubicBezTo>
                  <a:cubicBezTo>
                    <a:pt x="221" y="12310"/>
                    <a:pt x="194" y="12300"/>
                    <a:pt x="167" y="12300"/>
                  </a:cubicBezTo>
                  <a:cubicBezTo>
                    <a:pt x="84" y="12300"/>
                    <a:pt x="0" y="12396"/>
                    <a:pt x="57" y="12479"/>
                  </a:cubicBezTo>
                  <a:cubicBezTo>
                    <a:pt x="2878" y="16593"/>
                    <a:pt x="5706" y="20616"/>
                    <a:pt x="8096" y="25009"/>
                  </a:cubicBezTo>
                  <a:cubicBezTo>
                    <a:pt x="10564" y="29543"/>
                    <a:pt x="12680" y="34237"/>
                    <a:pt x="14581" y="39032"/>
                  </a:cubicBezTo>
                  <a:cubicBezTo>
                    <a:pt x="14581" y="39032"/>
                    <a:pt x="14581" y="39034"/>
                    <a:pt x="14582" y="39035"/>
                  </a:cubicBezTo>
                  <a:cubicBezTo>
                    <a:pt x="14903" y="42162"/>
                    <a:pt x="15120" y="45301"/>
                    <a:pt x="15255" y="48441"/>
                  </a:cubicBezTo>
                  <a:cubicBezTo>
                    <a:pt x="15374" y="51233"/>
                    <a:pt x="15385" y="54031"/>
                    <a:pt x="15391" y="56827"/>
                  </a:cubicBezTo>
                  <a:cubicBezTo>
                    <a:pt x="13410" y="51393"/>
                    <a:pt x="10370" y="46309"/>
                    <a:pt x="7031" y="41627"/>
                  </a:cubicBezTo>
                  <a:cubicBezTo>
                    <a:pt x="7013" y="41601"/>
                    <a:pt x="6987" y="41590"/>
                    <a:pt x="6961" y="41590"/>
                  </a:cubicBezTo>
                  <a:cubicBezTo>
                    <a:pt x="6902" y="41590"/>
                    <a:pt x="6844" y="41649"/>
                    <a:pt x="6887" y="41712"/>
                  </a:cubicBezTo>
                  <a:cubicBezTo>
                    <a:pt x="10436" y="46900"/>
                    <a:pt x="12970" y="52476"/>
                    <a:pt x="15351" y="58268"/>
                  </a:cubicBezTo>
                  <a:cubicBezTo>
                    <a:pt x="15363" y="58291"/>
                    <a:pt x="15377" y="58313"/>
                    <a:pt x="15395" y="58333"/>
                  </a:cubicBezTo>
                  <a:cubicBezTo>
                    <a:pt x="15401" y="61002"/>
                    <a:pt x="15418" y="63669"/>
                    <a:pt x="15538" y="66331"/>
                  </a:cubicBezTo>
                  <a:cubicBezTo>
                    <a:pt x="15544" y="66450"/>
                    <a:pt x="15630" y="66509"/>
                    <a:pt x="15718" y="66509"/>
                  </a:cubicBezTo>
                  <a:cubicBezTo>
                    <a:pt x="15807" y="66509"/>
                    <a:pt x="15898" y="66449"/>
                    <a:pt x="15907" y="66331"/>
                  </a:cubicBezTo>
                  <a:cubicBezTo>
                    <a:pt x="16422" y="60188"/>
                    <a:pt x="16241" y="53878"/>
                    <a:pt x="15958" y="47727"/>
                  </a:cubicBezTo>
                  <a:cubicBezTo>
                    <a:pt x="15825" y="44826"/>
                    <a:pt x="15623" y="41928"/>
                    <a:pt x="15328" y="39040"/>
                  </a:cubicBezTo>
                  <a:cubicBezTo>
                    <a:pt x="15347" y="38971"/>
                    <a:pt x="15345" y="38896"/>
                    <a:pt x="15320" y="38830"/>
                  </a:cubicBezTo>
                  <a:cubicBezTo>
                    <a:pt x="15313" y="38810"/>
                    <a:pt x="15306" y="38792"/>
                    <a:pt x="15299" y="38773"/>
                  </a:cubicBezTo>
                  <a:cubicBezTo>
                    <a:pt x="15006" y="35967"/>
                    <a:pt x="14625" y="33171"/>
                    <a:pt x="14131" y="30393"/>
                  </a:cubicBezTo>
                  <a:cubicBezTo>
                    <a:pt x="12215" y="19639"/>
                    <a:pt x="8498" y="9160"/>
                    <a:pt x="2402" y="49"/>
                  </a:cubicBezTo>
                  <a:cubicBezTo>
                    <a:pt x="2379" y="15"/>
                    <a:pt x="2346" y="0"/>
                    <a:pt x="2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947761" y="2567318"/>
              <a:ext cx="514300" cy="1724186"/>
            </a:xfrm>
            <a:custGeom>
              <a:avLst/>
              <a:gdLst/>
              <a:ahLst/>
              <a:cxnLst/>
              <a:rect l="l" t="t" r="r" b="b"/>
              <a:pathLst>
                <a:path w="28991" h="97192" extrusionOk="0">
                  <a:moveTo>
                    <a:pt x="23056" y="1"/>
                  </a:moveTo>
                  <a:cubicBezTo>
                    <a:pt x="0" y="37254"/>
                    <a:pt x="4888" y="97192"/>
                    <a:pt x="4888" y="97192"/>
                  </a:cubicBezTo>
                  <a:cubicBezTo>
                    <a:pt x="4888" y="97192"/>
                    <a:pt x="5837" y="85517"/>
                    <a:pt x="6614" y="82210"/>
                  </a:cubicBezTo>
                  <a:cubicBezTo>
                    <a:pt x="7393" y="78903"/>
                    <a:pt x="24515" y="70342"/>
                    <a:pt x="26460" y="61048"/>
                  </a:cubicBezTo>
                  <a:cubicBezTo>
                    <a:pt x="28406" y="51754"/>
                    <a:pt x="20430" y="38628"/>
                    <a:pt x="21986" y="36293"/>
                  </a:cubicBezTo>
                  <a:cubicBezTo>
                    <a:pt x="23543" y="33958"/>
                    <a:pt x="28991" y="33180"/>
                    <a:pt x="28796" y="26176"/>
                  </a:cubicBezTo>
                  <a:cubicBezTo>
                    <a:pt x="28601" y="19171"/>
                    <a:pt x="23056" y="1"/>
                    <a:pt x="2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5058210" y="2843423"/>
              <a:ext cx="282847" cy="1243858"/>
            </a:xfrm>
            <a:custGeom>
              <a:avLst/>
              <a:gdLst/>
              <a:ahLst/>
              <a:cxnLst/>
              <a:rect l="l" t="t" r="r" b="b"/>
              <a:pathLst>
                <a:path w="15944" h="70116" extrusionOk="0">
                  <a:moveTo>
                    <a:pt x="12110" y="1"/>
                  </a:moveTo>
                  <a:cubicBezTo>
                    <a:pt x="12072" y="1"/>
                    <a:pt x="12034" y="19"/>
                    <a:pt x="12016" y="62"/>
                  </a:cubicBezTo>
                  <a:cubicBezTo>
                    <a:pt x="7490" y="11161"/>
                    <a:pt x="4609" y="22778"/>
                    <a:pt x="2823" y="34616"/>
                  </a:cubicBezTo>
                  <a:cubicBezTo>
                    <a:pt x="1401" y="44048"/>
                    <a:pt x="482" y="53652"/>
                    <a:pt x="148" y="63221"/>
                  </a:cubicBezTo>
                  <a:cubicBezTo>
                    <a:pt x="148" y="63229"/>
                    <a:pt x="146" y="63236"/>
                    <a:pt x="148" y="63243"/>
                  </a:cubicBezTo>
                  <a:cubicBezTo>
                    <a:pt x="70" y="65457"/>
                    <a:pt x="14" y="67669"/>
                    <a:pt x="1" y="69877"/>
                  </a:cubicBezTo>
                  <a:cubicBezTo>
                    <a:pt x="0" y="70036"/>
                    <a:pt x="119" y="70116"/>
                    <a:pt x="241" y="70116"/>
                  </a:cubicBezTo>
                  <a:cubicBezTo>
                    <a:pt x="363" y="70116"/>
                    <a:pt x="488" y="70036"/>
                    <a:pt x="497" y="69877"/>
                  </a:cubicBezTo>
                  <a:cubicBezTo>
                    <a:pt x="625" y="67506"/>
                    <a:pt x="753" y="65138"/>
                    <a:pt x="880" y="62772"/>
                  </a:cubicBezTo>
                  <a:cubicBezTo>
                    <a:pt x="4246" y="53300"/>
                    <a:pt x="9333" y="44695"/>
                    <a:pt x="15886" y="37076"/>
                  </a:cubicBezTo>
                  <a:cubicBezTo>
                    <a:pt x="15944" y="37009"/>
                    <a:pt x="15885" y="36919"/>
                    <a:pt x="15820" y="36919"/>
                  </a:cubicBezTo>
                  <a:cubicBezTo>
                    <a:pt x="15800" y="36919"/>
                    <a:pt x="15779" y="36928"/>
                    <a:pt x="15761" y="36948"/>
                  </a:cubicBezTo>
                  <a:cubicBezTo>
                    <a:pt x="12236" y="40811"/>
                    <a:pt x="9153" y="45055"/>
                    <a:pt x="6506" y="49557"/>
                  </a:cubicBezTo>
                  <a:cubicBezTo>
                    <a:pt x="7239" y="47172"/>
                    <a:pt x="7954" y="44797"/>
                    <a:pt x="8888" y="42471"/>
                  </a:cubicBezTo>
                  <a:cubicBezTo>
                    <a:pt x="8893" y="42456"/>
                    <a:pt x="8879" y="42445"/>
                    <a:pt x="8866" y="42445"/>
                  </a:cubicBezTo>
                  <a:cubicBezTo>
                    <a:pt x="8860" y="42445"/>
                    <a:pt x="8854" y="42447"/>
                    <a:pt x="8851" y="42454"/>
                  </a:cubicBezTo>
                  <a:cubicBezTo>
                    <a:pt x="7763" y="44970"/>
                    <a:pt x="6735" y="47571"/>
                    <a:pt x="6103" y="50248"/>
                  </a:cubicBezTo>
                  <a:cubicBezTo>
                    <a:pt x="4136" y="53676"/>
                    <a:pt x="2414" y="57244"/>
                    <a:pt x="982" y="60927"/>
                  </a:cubicBezTo>
                  <a:cubicBezTo>
                    <a:pt x="1489" y="51957"/>
                    <a:pt x="2123" y="43016"/>
                    <a:pt x="3491" y="34101"/>
                  </a:cubicBezTo>
                  <a:cubicBezTo>
                    <a:pt x="3624" y="33225"/>
                    <a:pt x="3776" y="32354"/>
                    <a:pt x="3921" y="31481"/>
                  </a:cubicBezTo>
                  <a:cubicBezTo>
                    <a:pt x="4807" y="28130"/>
                    <a:pt x="7061" y="24896"/>
                    <a:pt x="8804" y="21998"/>
                  </a:cubicBezTo>
                  <a:cubicBezTo>
                    <a:pt x="10879" y="18545"/>
                    <a:pt x="13242" y="15419"/>
                    <a:pt x="15852" y="12357"/>
                  </a:cubicBezTo>
                  <a:cubicBezTo>
                    <a:pt x="15880" y="12325"/>
                    <a:pt x="15853" y="12283"/>
                    <a:pt x="15821" y="12283"/>
                  </a:cubicBezTo>
                  <a:cubicBezTo>
                    <a:pt x="15811" y="12283"/>
                    <a:pt x="15801" y="12287"/>
                    <a:pt x="15791" y="12296"/>
                  </a:cubicBezTo>
                  <a:cubicBezTo>
                    <a:pt x="12893" y="15016"/>
                    <a:pt x="10546" y="18435"/>
                    <a:pt x="8490" y="21815"/>
                  </a:cubicBezTo>
                  <a:cubicBezTo>
                    <a:pt x="7056" y="24174"/>
                    <a:pt x="5328" y="26770"/>
                    <a:pt x="4259" y="29473"/>
                  </a:cubicBezTo>
                  <a:cubicBezTo>
                    <a:pt x="4968" y="25470"/>
                    <a:pt x="5812" y="21493"/>
                    <a:pt x="6789" y="17541"/>
                  </a:cubicBezTo>
                  <a:cubicBezTo>
                    <a:pt x="8062" y="14251"/>
                    <a:pt x="9546" y="11326"/>
                    <a:pt x="11516" y="8388"/>
                  </a:cubicBezTo>
                  <a:cubicBezTo>
                    <a:pt x="11541" y="8350"/>
                    <a:pt x="11508" y="8316"/>
                    <a:pt x="11473" y="8316"/>
                  </a:cubicBezTo>
                  <a:cubicBezTo>
                    <a:pt x="11458" y="8316"/>
                    <a:pt x="11442" y="8323"/>
                    <a:pt x="11431" y="8338"/>
                  </a:cubicBezTo>
                  <a:cubicBezTo>
                    <a:pt x="9794" y="10584"/>
                    <a:pt x="8408" y="13002"/>
                    <a:pt x="7297" y="15551"/>
                  </a:cubicBezTo>
                  <a:cubicBezTo>
                    <a:pt x="8661" y="10323"/>
                    <a:pt x="10276" y="5161"/>
                    <a:pt x="12194" y="112"/>
                  </a:cubicBezTo>
                  <a:cubicBezTo>
                    <a:pt x="12220" y="44"/>
                    <a:pt x="12166" y="1"/>
                    <a:pt x="12110" y="1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4681856" y="4074384"/>
              <a:ext cx="712687" cy="650065"/>
            </a:xfrm>
            <a:custGeom>
              <a:avLst/>
              <a:gdLst/>
              <a:ahLst/>
              <a:cxnLst/>
              <a:rect l="l" t="t" r="r" b="b"/>
              <a:pathLst>
                <a:path w="40174" h="36644" extrusionOk="0">
                  <a:moveTo>
                    <a:pt x="0" y="1"/>
                  </a:moveTo>
                  <a:cubicBezTo>
                    <a:pt x="0" y="1"/>
                    <a:pt x="96" y="1534"/>
                    <a:pt x="266" y="3903"/>
                  </a:cubicBezTo>
                  <a:cubicBezTo>
                    <a:pt x="465" y="6831"/>
                    <a:pt x="775" y="11035"/>
                    <a:pt x="1114" y="15202"/>
                  </a:cubicBezTo>
                  <a:cubicBezTo>
                    <a:pt x="1629" y="21323"/>
                    <a:pt x="2227" y="27334"/>
                    <a:pt x="2706" y="29039"/>
                  </a:cubicBezTo>
                  <a:cubicBezTo>
                    <a:pt x="3798" y="32844"/>
                    <a:pt x="6321" y="35137"/>
                    <a:pt x="10849" y="35964"/>
                  </a:cubicBezTo>
                  <a:cubicBezTo>
                    <a:pt x="14308" y="36592"/>
                    <a:pt x="17196" y="36644"/>
                    <a:pt x="19086" y="36644"/>
                  </a:cubicBezTo>
                  <a:cubicBezTo>
                    <a:pt x="19461" y="36644"/>
                    <a:pt x="19797" y="36642"/>
                    <a:pt x="20089" y="36642"/>
                  </a:cubicBezTo>
                  <a:cubicBezTo>
                    <a:pt x="20380" y="36642"/>
                    <a:pt x="20714" y="36644"/>
                    <a:pt x="21087" y="36644"/>
                  </a:cubicBezTo>
                  <a:cubicBezTo>
                    <a:pt x="22970" y="36644"/>
                    <a:pt x="25863" y="36592"/>
                    <a:pt x="29316" y="35964"/>
                  </a:cubicBezTo>
                  <a:cubicBezTo>
                    <a:pt x="33853" y="35137"/>
                    <a:pt x="36375" y="32844"/>
                    <a:pt x="37459" y="29039"/>
                  </a:cubicBezTo>
                  <a:cubicBezTo>
                    <a:pt x="37939" y="27334"/>
                    <a:pt x="38535" y="21323"/>
                    <a:pt x="39052" y="15202"/>
                  </a:cubicBezTo>
                  <a:cubicBezTo>
                    <a:pt x="39399" y="11035"/>
                    <a:pt x="39701" y="6830"/>
                    <a:pt x="39908" y="3903"/>
                  </a:cubicBezTo>
                  <a:cubicBezTo>
                    <a:pt x="40077" y="1534"/>
                    <a:pt x="40174" y="1"/>
                    <a:pt x="40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4686539" y="4143606"/>
              <a:ext cx="703302" cy="200480"/>
            </a:xfrm>
            <a:custGeom>
              <a:avLst/>
              <a:gdLst/>
              <a:ahLst/>
              <a:cxnLst/>
              <a:rect l="l" t="t" r="r" b="b"/>
              <a:pathLst>
                <a:path w="39645" h="11301" extrusionOk="0">
                  <a:moveTo>
                    <a:pt x="0" y="1"/>
                  </a:moveTo>
                  <a:cubicBezTo>
                    <a:pt x="199" y="2929"/>
                    <a:pt x="509" y="7133"/>
                    <a:pt x="848" y="11300"/>
                  </a:cubicBezTo>
                  <a:lnTo>
                    <a:pt x="38788" y="11300"/>
                  </a:lnTo>
                  <a:cubicBezTo>
                    <a:pt x="39135" y="7133"/>
                    <a:pt x="39437" y="2928"/>
                    <a:pt x="39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4694221" y="4137840"/>
              <a:ext cx="685207" cy="212720"/>
            </a:xfrm>
            <a:custGeom>
              <a:avLst/>
              <a:gdLst/>
              <a:ahLst/>
              <a:cxnLst/>
              <a:rect l="l" t="t" r="r" b="b"/>
              <a:pathLst>
                <a:path w="38625" h="11991" extrusionOk="0">
                  <a:moveTo>
                    <a:pt x="12989" y="1"/>
                  </a:moveTo>
                  <a:cubicBezTo>
                    <a:pt x="12800" y="1"/>
                    <a:pt x="12609" y="49"/>
                    <a:pt x="12472" y="149"/>
                  </a:cubicBezTo>
                  <a:cubicBezTo>
                    <a:pt x="12205" y="318"/>
                    <a:pt x="12016" y="534"/>
                    <a:pt x="11872" y="748"/>
                  </a:cubicBezTo>
                  <a:cubicBezTo>
                    <a:pt x="11301" y="1620"/>
                    <a:pt x="11013" y="2540"/>
                    <a:pt x="10705" y="3453"/>
                  </a:cubicBezTo>
                  <a:cubicBezTo>
                    <a:pt x="10111" y="5279"/>
                    <a:pt x="9670" y="7136"/>
                    <a:pt x="9055" y="8917"/>
                  </a:cubicBezTo>
                  <a:cubicBezTo>
                    <a:pt x="8896" y="9359"/>
                    <a:pt x="8728" y="9796"/>
                    <a:pt x="8526" y="10209"/>
                  </a:cubicBezTo>
                  <a:cubicBezTo>
                    <a:pt x="8327" y="10615"/>
                    <a:pt x="8084" y="11025"/>
                    <a:pt x="7778" y="11251"/>
                  </a:cubicBezTo>
                  <a:cubicBezTo>
                    <a:pt x="7666" y="11325"/>
                    <a:pt x="7556" y="11365"/>
                    <a:pt x="7447" y="11365"/>
                  </a:cubicBezTo>
                  <a:cubicBezTo>
                    <a:pt x="7406" y="11365"/>
                    <a:pt x="7366" y="11359"/>
                    <a:pt x="7325" y="11348"/>
                  </a:cubicBezTo>
                  <a:cubicBezTo>
                    <a:pt x="7173" y="11298"/>
                    <a:pt x="7025" y="11155"/>
                    <a:pt x="6892" y="10996"/>
                  </a:cubicBezTo>
                  <a:cubicBezTo>
                    <a:pt x="6634" y="10653"/>
                    <a:pt x="6444" y="10221"/>
                    <a:pt x="6281" y="9789"/>
                  </a:cubicBezTo>
                  <a:cubicBezTo>
                    <a:pt x="5650" y="8026"/>
                    <a:pt x="5323" y="6134"/>
                    <a:pt x="4907" y="4277"/>
                  </a:cubicBezTo>
                  <a:cubicBezTo>
                    <a:pt x="4695" y="3347"/>
                    <a:pt x="4491" y="2413"/>
                    <a:pt x="4177" y="1497"/>
                  </a:cubicBezTo>
                  <a:cubicBezTo>
                    <a:pt x="4098" y="1264"/>
                    <a:pt x="4004" y="1037"/>
                    <a:pt x="3893" y="820"/>
                  </a:cubicBezTo>
                  <a:cubicBezTo>
                    <a:pt x="3767" y="610"/>
                    <a:pt x="3655" y="361"/>
                    <a:pt x="3360" y="241"/>
                  </a:cubicBezTo>
                  <a:cubicBezTo>
                    <a:pt x="3298" y="224"/>
                    <a:pt x="3238" y="217"/>
                    <a:pt x="3181" y="217"/>
                  </a:cubicBezTo>
                  <a:cubicBezTo>
                    <a:pt x="2948" y="217"/>
                    <a:pt x="2757" y="341"/>
                    <a:pt x="2596" y="460"/>
                  </a:cubicBezTo>
                  <a:cubicBezTo>
                    <a:pt x="2399" y="619"/>
                    <a:pt x="2240" y="810"/>
                    <a:pt x="2097" y="1006"/>
                  </a:cubicBezTo>
                  <a:cubicBezTo>
                    <a:pt x="1543" y="1808"/>
                    <a:pt x="1182" y="2700"/>
                    <a:pt x="844" y="3593"/>
                  </a:cubicBezTo>
                  <a:cubicBezTo>
                    <a:pt x="521" y="4492"/>
                    <a:pt x="240" y="5404"/>
                    <a:pt x="0" y="6326"/>
                  </a:cubicBezTo>
                  <a:cubicBezTo>
                    <a:pt x="275" y="5413"/>
                    <a:pt x="591" y="4514"/>
                    <a:pt x="945" y="3633"/>
                  </a:cubicBezTo>
                  <a:cubicBezTo>
                    <a:pt x="1308" y="2759"/>
                    <a:pt x="1695" y="1877"/>
                    <a:pt x="2251" y="1124"/>
                  </a:cubicBezTo>
                  <a:cubicBezTo>
                    <a:pt x="2394" y="941"/>
                    <a:pt x="2548" y="767"/>
                    <a:pt x="2726" y="632"/>
                  </a:cubicBezTo>
                  <a:cubicBezTo>
                    <a:pt x="2859" y="528"/>
                    <a:pt x="3035" y="448"/>
                    <a:pt x="3177" y="448"/>
                  </a:cubicBezTo>
                  <a:cubicBezTo>
                    <a:pt x="3213" y="448"/>
                    <a:pt x="3247" y="453"/>
                    <a:pt x="3278" y="464"/>
                  </a:cubicBezTo>
                  <a:cubicBezTo>
                    <a:pt x="3439" y="526"/>
                    <a:pt x="3562" y="744"/>
                    <a:pt x="3661" y="938"/>
                  </a:cubicBezTo>
                  <a:cubicBezTo>
                    <a:pt x="3761" y="1147"/>
                    <a:pt x="3845" y="1365"/>
                    <a:pt x="3911" y="1587"/>
                  </a:cubicBezTo>
                  <a:cubicBezTo>
                    <a:pt x="4191" y="2483"/>
                    <a:pt x="4369" y="3420"/>
                    <a:pt x="4552" y="4353"/>
                  </a:cubicBezTo>
                  <a:cubicBezTo>
                    <a:pt x="4931" y="6219"/>
                    <a:pt x="5224" y="8107"/>
                    <a:pt x="5843" y="9950"/>
                  </a:cubicBezTo>
                  <a:cubicBezTo>
                    <a:pt x="6009" y="10408"/>
                    <a:pt x="6193" y="10868"/>
                    <a:pt x="6499" y="11294"/>
                  </a:cubicBezTo>
                  <a:cubicBezTo>
                    <a:pt x="6668" y="11500"/>
                    <a:pt x="6858" y="11715"/>
                    <a:pt x="7164" y="11827"/>
                  </a:cubicBezTo>
                  <a:cubicBezTo>
                    <a:pt x="7258" y="11858"/>
                    <a:pt x="7355" y="11873"/>
                    <a:pt x="7451" y="11873"/>
                  </a:cubicBezTo>
                  <a:cubicBezTo>
                    <a:pt x="7676" y="11873"/>
                    <a:pt x="7897" y="11795"/>
                    <a:pt x="8064" y="11680"/>
                  </a:cubicBezTo>
                  <a:cubicBezTo>
                    <a:pt x="8533" y="11337"/>
                    <a:pt x="8776" y="10887"/>
                    <a:pt x="9006" y="10453"/>
                  </a:cubicBezTo>
                  <a:cubicBezTo>
                    <a:pt x="9230" y="10013"/>
                    <a:pt x="9412" y="9563"/>
                    <a:pt x="9583" y="9110"/>
                  </a:cubicBezTo>
                  <a:cubicBezTo>
                    <a:pt x="10248" y="7300"/>
                    <a:pt x="10719" y="5448"/>
                    <a:pt x="11308" y="3652"/>
                  </a:cubicBezTo>
                  <a:cubicBezTo>
                    <a:pt x="11607" y="2766"/>
                    <a:pt x="11920" y="1849"/>
                    <a:pt x="12404" y="1126"/>
                  </a:cubicBezTo>
                  <a:cubicBezTo>
                    <a:pt x="12522" y="945"/>
                    <a:pt x="12667" y="805"/>
                    <a:pt x="12799" y="720"/>
                  </a:cubicBezTo>
                  <a:cubicBezTo>
                    <a:pt x="12867" y="677"/>
                    <a:pt x="12923" y="658"/>
                    <a:pt x="12979" y="658"/>
                  </a:cubicBezTo>
                  <a:cubicBezTo>
                    <a:pt x="13037" y="658"/>
                    <a:pt x="13095" y="678"/>
                    <a:pt x="13166" y="713"/>
                  </a:cubicBezTo>
                  <a:cubicBezTo>
                    <a:pt x="13451" y="854"/>
                    <a:pt x="13720" y="1272"/>
                    <a:pt x="13935" y="1652"/>
                  </a:cubicBezTo>
                  <a:cubicBezTo>
                    <a:pt x="14784" y="3283"/>
                    <a:pt x="15309" y="5141"/>
                    <a:pt x="15932" y="6938"/>
                  </a:cubicBezTo>
                  <a:cubicBezTo>
                    <a:pt x="16238" y="7843"/>
                    <a:pt x="16552" y="8749"/>
                    <a:pt x="16931" y="9646"/>
                  </a:cubicBezTo>
                  <a:cubicBezTo>
                    <a:pt x="17124" y="10093"/>
                    <a:pt x="17334" y="10538"/>
                    <a:pt x="17606" y="10970"/>
                  </a:cubicBezTo>
                  <a:cubicBezTo>
                    <a:pt x="17748" y="11199"/>
                    <a:pt x="17914" y="11409"/>
                    <a:pt x="18104" y="11599"/>
                  </a:cubicBezTo>
                  <a:cubicBezTo>
                    <a:pt x="18313" y="11785"/>
                    <a:pt x="18600" y="11990"/>
                    <a:pt x="18985" y="11990"/>
                  </a:cubicBezTo>
                  <a:cubicBezTo>
                    <a:pt x="18990" y="11990"/>
                    <a:pt x="18995" y="11990"/>
                    <a:pt x="19000" y="11990"/>
                  </a:cubicBezTo>
                  <a:cubicBezTo>
                    <a:pt x="19399" y="11976"/>
                    <a:pt x="19650" y="11755"/>
                    <a:pt x="19862" y="11575"/>
                  </a:cubicBezTo>
                  <a:cubicBezTo>
                    <a:pt x="20052" y="11390"/>
                    <a:pt x="20221" y="11183"/>
                    <a:pt x="20365" y="10959"/>
                  </a:cubicBezTo>
                  <a:cubicBezTo>
                    <a:pt x="20646" y="10535"/>
                    <a:pt x="20871" y="10100"/>
                    <a:pt x="21078" y="9659"/>
                  </a:cubicBezTo>
                  <a:cubicBezTo>
                    <a:pt x="21486" y="8777"/>
                    <a:pt x="21831" y="7881"/>
                    <a:pt x="22168" y="6986"/>
                  </a:cubicBezTo>
                  <a:cubicBezTo>
                    <a:pt x="22847" y="5206"/>
                    <a:pt x="23430" y="3372"/>
                    <a:pt x="24289" y="1734"/>
                  </a:cubicBezTo>
                  <a:cubicBezTo>
                    <a:pt x="24504" y="1340"/>
                    <a:pt x="24765" y="939"/>
                    <a:pt x="25049" y="730"/>
                  </a:cubicBezTo>
                  <a:cubicBezTo>
                    <a:pt x="25130" y="685"/>
                    <a:pt x="25184" y="662"/>
                    <a:pt x="25237" y="662"/>
                  </a:cubicBezTo>
                  <a:cubicBezTo>
                    <a:pt x="25280" y="662"/>
                    <a:pt x="25323" y="677"/>
                    <a:pt x="25381" y="706"/>
                  </a:cubicBezTo>
                  <a:cubicBezTo>
                    <a:pt x="25509" y="776"/>
                    <a:pt x="25655" y="928"/>
                    <a:pt x="25774" y="1104"/>
                  </a:cubicBezTo>
                  <a:cubicBezTo>
                    <a:pt x="26263" y="1828"/>
                    <a:pt x="26590" y="2740"/>
                    <a:pt x="26904" y="3620"/>
                  </a:cubicBezTo>
                  <a:cubicBezTo>
                    <a:pt x="27519" y="5408"/>
                    <a:pt x="28019" y="7249"/>
                    <a:pt x="28657" y="9061"/>
                  </a:cubicBezTo>
                  <a:cubicBezTo>
                    <a:pt x="28820" y="9515"/>
                    <a:pt x="28988" y="9966"/>
                    <a:pt x="29189" y="10412"/>
                  </a:cubicBezTo>
                  <a:cubicBezTo>
                    <a:pt x="29402" y="10855"/>
                    <a:pt x="29594" y="11309"/>
                    <a:pt x="30038" y="11704"/>
                  </a:cubicBezTo>
                  <a:cubicBezTo>
                    <a:pt x="30107" y="11748"/>
                    <a:pt x="30180" y="11790"/>
                    <a:pt x="30252" y="11829"/>
                  </a:cubicBezTo>
                  <a:cubicBezTo>
                    <a:pt x="30341" y="11854"/>
                    <a:pt x="30439" y="11878"/>
                    <a:pt x="30532" y="11878"/>
                  </a:cubicBezTo>
                  <a:cubicBezTo>
                    <a:pt x="30734" y="11861"/>
                    <a:pt x="30886" y="11773"/>
                    <a:pt x="31006" y="11678"/>
                  </a:cubicBezTo>
                  <a:cubicBezTo>
                    <a:pt x="31232" y="11483"/>
                    <a:pt x="31362" y="11261"/>
                    <a:pt x="31494" y="11044"/>
                  </a:cubicBezTo>
                  <a:cubicBezTo>
                    <a:pt x="31743" y="10606"/>
                    <a:pt x="31918" y="10155"/>
                    <a:pt x="32087" y="9702"/>
                  </a:cubicBezTo>
                  <a:cubicBezTo>
                    <a:pt x="32737" y="7886"/>
                    <a:pt x="33191" y="6034"/>
                    <a:pt x="33720" y="4206"/>
                  </a:cubicBezTo>
                  <a:cubicBezTo>
                    <a:pt x="33981" y="3293"/>
                    <a:pt x="34240" y="2376"/>
                    <a:pt x="34596" y="1506"/>
                  </a:cubicBezTo>
                  <a:cubicBezTo>
                    <a:pt x="34684" y="1291"/>
                    <a:pt x="34786" y="1082"/>
                    <a:pt x="34898" y="879"/>
                  </a:cubicBezTo>
                  <a:cubicBezTo>
                    <a:pt x="35015" y="693"/>
                    <a:pt x="35163" y="489"/>
                    <a:pt x="35315" y="454"/>
                  </a:cubicBezTo>
                  <a:cubicBezTo>
                    <a:pt x="35335" y="449"/>
                    <a:pt x="35356" y="447"/>
                    <a:pt x="35377" y="447"/>
                  </a:cubicBezTo>
                  <a:cubicBezTo>
                    <a:pt x="35534" y="447"/>
                    <a:pt x="35715" y="562"/>
                    <a:pt x="35859" y="688"/>
                  </a:cubicBezTo>
                  <a:cubicBezTo>
                    <a:pt x="36029" y="835"/>
                    <a:pt x="36174" y="1019"/>
                    <a:pt x="36312" y="1208"/>
                  </a:cubicBezTo>
                  <a:cubicBezTo>
                    <a:pt x="36853" y="1974"/>
                    <a:pt x="37248" y="2848"/>
                    <a:pt x="37623" y="3721"/>
                  </a:cubicBezTo>
                  <a:cubicBezTo>
                    <a:pt x="37993" y="4598"/>
                    <a:pt x="38327" y="5490"/>
                    <a:pt x="38625" y="6394"/>
                  </a:cubicBezTo>
                  <a:cubicBezTo>
                    <a:pt x="38075" y="4574"/>
                    <a:pt x="37502" y="2736"/>
                    <a:pt x="36473" y="1095"/>
                  </a:cubicBezTo>
                  <a:cubicBezTo>
                    <a:pt x="36335" y="895"/>
                    <a:pt x="36189" y="697"/>
                    <a:pt x="36003" y="527"/>
                  </a:cubicBezTo>
                  <a:cubicBezTo>
                    <a:pt x="35837" y="383"/>
                    <a:pt x="35635" y="215"/>
                    <a:pt x="35364" y="215"/>
                  </a:cubicBezTo>
                  <a:cubicBezTo>
                    <a:pt x="35335" y="215"/>
                    <a:pt x="35306" y="217"/>
                    <a:pt x="35277" y="221"/>
                  </a:cubicBezTo>
                  <a:cubicBezTo>
                    <a:pt x="34956" y="302"/>
                    <a:pt x="34824" y="548"/>
                    <a:pt x="34679" y="744"/>
                  </a:cubicBezTo>
                  <a:cubicBezTo>
                    <a:pt x="34553" y="954"/>
                    <a:pt x="34441" y="1171"/>
                    <a:pt x="34341" y="1395"/>
                  </a:cubicBezTo>
                  <a:cubicBezTo>
                    <a:pt x="33949" y="2279"/>
                    <a:pt x="33663" y="3192"/>
                    <a:pt x="33373" y="4102"/>
                  </a:cubicBezTo>
                  <a:cubicBezTo>
                    <a:pt x="32806" y="5923"/>
                    <a:pt x="32320" y="7772"/>
                    <a:pt x="31651" y="9536"/>
                  </a:cubicBezTo>
                  <a:cubicBezTo>
                    <a:pt x="31481" y="9971"/>
                    <a:pt x="31299" y="10408"/>
                    <a:pt x="31070" y="10796"/>
                  </a:cubicBezTo>
                  <a:cubicBezTo>
                    <a:pt x="30955" y="10984"/>
                    <a:pt x="30827" y="11174"/>
                    <a:pt x="30687" y="11286"/>
                  </a:cubicBezTo>
                  <a:cubicBezTo>
                    <a:pt x="30605" y="11340"/>
                    <a:pt x="30558" y="11369"/>
                    <a:pt x="30510" y="11369"/>
                  </a:cubicBezTo>
                  <a:cubicBezTo>
                    <a:pt x="30468" y="11369"/>
                    <a:pt x="30425" y="11345"/>
                    <a:pt x="30356" y="11295"/>
                  </a:cubicBezTo>
                  <a:cubicBezTo>
                    <a:pt x="30084" y="11049"/>
                    <a:pt x="29865" y="10609"/>
                    <a:pt x="29684" y="10192"/>
                  </a:cubicBezTo>
                  <a:cubicBezTo>
                    <a:pt x="29503" y="9766"/>
                    <a:pt x="29344" y="9322"/>
                    <a:pt x="29194" y="8876"/>
                  </a:cubicBezTo>
                  <a:cubicBezTo>
                    <a:pt x="28602" y="7081"/>
                    <a:pt x="28129" y="5232"/>
                    <a:pt x="27507" y="3414"/>
                  </a:cubicBezTo>
                  <a:cubicBezTo>
                    <a:pt x="27184" y="2506"/>
                    <a:pt x="26881" y="1592"/>
                    <a:pt x="26309" y="726"/>
                  </a:cubicBezTo>
                  <a:cubicBezTo>
                    <a:pt x="26160" y="513"/>
                    <a:pt x="25984" y="294"/>
                    <a:pt x="25696" y="127"/>
                  </a:cubicBezTo>
                  <a:cubicBezTo>
                    <a:pt x="25574" y="52"/>
                    <a:pt x="25401" y="2"/>
                    <a:pt x="25233" y="2"/>
                  </a:cubicBezTo>
                  <a:cubicBezTo>
                    <a:pt x="25214" y="2"/>
                    <a:pt x="25195" y="2"/>
                    <a:pt x="25176" y="4"/>
                  </a:cubicBezTo>
                  <a:cubicBezTo>
                    <a:pt x="24978" y="18"/>
                    <a:pt x="24829" y="94"/>
                    <a:pt x="24685" y="177"/>
                  </a:cubicBezTo>
                  <a:cubicBezTo>
                    <a:pt x="24197" y="539"/>
                    <a:pt x="23954" y="981"/>
                    <a:pt x="23702" y="1409"/>
                  </a:cubicBezTo>
                  <a:cubicBezTo>
                    <a:pt x="22781" y="3148"/>
                    <a:pt x="22200" y="4964"/>
                    <a:pt x="21509" y="6737"/>
                  </a:cubicBezTo>
                  <a:cubicBezTo>
                    <a:pt x="21171" y="7624"/>
                    <a:pt x="20824" y="8506"/>
                    <a:pt x="20426" y="9350"/>
                  </a:cubicBezTo>
                  <a:cubicBezTo>
                    <a:pt x="20227" y="9771"/>
                    <a:pt x="20010" y="10182"/>
                    <a:pt x="19761" y="10550"/>
                  </a:cubicBezTo>
                  <a:cubicBezTo>
                    <a:pt x="19531" y="10908"/>
                    <a:pt x="19186" y="11254"/>
                    <a:pt x="18979" y="11254"/>
                  </a:cubicBezTo>
                  <a:cubicBezTo>
                    <a:pt x="18978" y="11254"/>
                    <a:pt x="18977" y="11254"/>
                    <a:pt x="18976" y="11254"/>
                  </a:cubicBezTo>
                  <a:cubicBezTo>
                    <a:pt x="18970" y="11254"/>
                    <a:pt x="18963" y="11255"/>
                    <a:pt x="18956" y="11255"/>
                  </a:cubicBezTo>
                  <a:cubicBezTo>
                    <a:pt x="18760" y="11255"/>
                    <a:pt x="18436" y="10935"/>
                    <a:pt x="18221" y="10576"/>
                  </a:cubicBezTo>
                  <a:cubicBezTo>
                    <a:pt x="17983" y="10203"/>
                    <a:pt x="17780" y="9786"/>
                    <a:pt x="17595" y="9359"/>
                  </a:cubicBezTo>
                  <a:cubicBezTo>
                    <a:pt x="17226" y="8501"/>
                    <a:pt x="16909" y="7607"/>
                    <a:pt x="16600" y="6709"/>
                  </a:cubicBezTo>
                  <a:cubicBezTo>
                    <a:pt x="15963" y="4916"/>
                    <a:pt x="15445" y="3079"/>
                    <a:pt x="14521" y="1325"/>
                  </a:cubicBezTo>
                  <a:cubicBezTo>
                    <a:pt x="14260" y="901"/>
                    <a:pt x="14031" y="436"/>
                    <a:pt x="13464" y="119"/>
                  </a:cubicBezTo>
                  <a:cubicBezTo>
                    <a:pt x="13334" y="41"/>
                    <a:pt x="13162" y="1"/>
                    <a:pt x="1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80208" y="1057271"/>
              <a:ext cx="3273420" cy="2206998"/>
            </a:xfrm>
            <a:custGeom>
              <a:avLst/>
              <a:gdLst/>
              <a:ahLst/>
              <a:cxnLst/>
              <a:rect l="l" t="t" r="r" b="b"/>
              <a:pathLst>
                <a:path w="184522" h="124408" extrusionOk="0">
                  <a:moveTo>
                    <a:pt x="183785" y="738"/>
                  </a:moveTo>
                  <a:lnTo>
                    <a:pt x="183785" y="123669"/>
                  </a:lnTo>
                  <a:lnTo>
                    <a:pt x="739" y="123669"/>
                  </a:lnTo>
                  <a:lnTo>
                    <a:pt x="739" y="738"/>
                  </a:lnTo>
                  <a:close/>
                  <a:moveTo>
                    <a:pt x="1" y="0"/>
                  </a:moveTo>
                  <a:lnTo>
                    <a:pt x="1" y="124407"/>
                  </a:lnTo>
                  <a:lnTo>
                    <a:pt x="184521" y="124407"/>
                  </a:lnTo>
                  <a:lnTo>
                    <a:pt x="184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5412407" y="1190676"/>
              <a:ext cx="3009023" cy="1940171"/>
            </a:xfrm>
            <a:custGeom>
              <a:avLst/>
              <a:gdLst/>
              <a:ahLst/>
              <a:cxnLst/>
              <a:rect l="l" t="t" r="r" b="b"/>
              <a:pathLst>
                <a:path w="169618" h="109367" extrusionOk="0">
                  <a:moveTo>
                    <a:pt x="0" y="1"/>
                  </a:moveTo>
                  <a:lnTo>
                    <a:pt x="0" y="109366"/>
                  </a:lnTo>
                  <a:lnTo>
                    <a:pt x="169618" y="109366"/>
                  </a:lnTo>
                  <a:lnTo>
                    <a:pt x="169618" y="1"/>
                  </a:lnTo>
                  <a:close/>
                </a:path>
              </a:pathLst>
            </a:custGeom>
            <a:solidFill>
              <a:srgbClr val="A3C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5834850" y="1747943"/>
              <a:ext cx="257195" cy="336723"/>
            </a:xfrm>
            <a:custGeom>
              <a:avLst/>
              <a:gdLst/>
              <a:ahLst/>
              <a:cxnLst/>
              <a:rect l="l" t="t" r="r" b="b"/>
              <a:pathLst>
                <a:path w="14498" h="18981" extrusionOk="0">
                  <a:moveTo>
                    <a:pt x="0" y="0"/>
                  </a:moveTo>
                  <a:lnTo>
                    <a:pt x="0" y="18980"/>
                  </a:lnTo>
                  <a:lnTo>
                    <a:pt x="14498" y="18980"/>
                  </a:lnTo>
                  <a:lnTo>
                    <a:pt x="14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307" y="1894333"/>
              <a:ext cx="311195" cy="385047"/>
            </a:xfrm>
            <a:custGeom>
              <a:avLst/>
              <a:gdLst/>
              <a:ahLst/>
              <a:cxnLst/>
              <a:rect l="l" t="t" r="r" b="b"/>
              <a:pathLst>
                <a:path w="17542" h="21705" extrusionOk="0">
                  <a:moveTo>
                    <a:pt x="1" y="1"/>
                  </a:moveTo>
                  <a:lnTo>
                    <a:pt x="1" y="21705"/>
                  </a:lnTo>
                  <a:lnTo>
                    <a:pt x="17541" y="21705"/>
                  </a:lnTo>
                  <a:lnTo>
                    <a:pt x="17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7488218" y="1452856"/>
              <a:ext cx="398174" cy="246355"/>
            </a:xfrm>
            <a:custGeom>
              <a:avLst/>
              <a:gdLst/>
              <a:ahLst/>
              <a:cxnLst/>
              <a:rect l="l" t="t" r="r" b="b"/>
              <a:pathLst>
                <a:path w="22445" h="13887" extrusionOk="0">
                  <a:moveTo>
                    <a:pt x="0" y="0"/>
                  </a:moveTo>
                  <a:lnTo>
                    <a:pt x="0" y="13887"/>
                  </a:lnTo>
                  <a:lnTo>
                    <a:pt x="22445" y="13887"/>
                  </a:lnTo>
                  <a:lnTo>
                    <a:pt x="224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7802446" y="1617820"/>
              <a:ext cx="398157" cy="369826"/>
            </a:xfrm>
            <a:custGeom>
              <a:avLst/>
              <a:gdLst/>
              <a:ahLst/>
              <a:cxnLst/>
              <a:rect l="l" t="t" r="r" b="b"/>
              <a:pathLst>
                <a:path w="22444" h="20847" extrusionOk="0">
                  <a:moveTo>
                    <a:pt x="0" y="0"/>
                  </a:moveTo>
                  <a:lnTo>
                    <a:pt x="0" y="20846"/>
                  </a:lnTo>
                  <a:lnTo>
                    <a:pt x="22444" y="20846"/>
                  </a:lnTo>
                  <a:lnTo>
                    <a:pt x="2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200098" y="1713722"/>
              <a:ext cx="99096" cy="98209"/>
            </a:xfrm>
            <a:custGeom>
              <a:avLst/>
              <a:gdLst/>
              <a:ahLst/>
              <a:cxnLst/>
              <a:rect l="l" t="t" r="r" b="b"/>
              <a:pathLst>
                <a:path w="5586" h="5536" extrusionOk="0">
                  <a:moveTo>
                    <a:pt x="458" y="1"/>
                  </a:moveTo>
                  <a:cubicBezTo>
                    <a:pt x="365" y="1"/>
                    <a:pt x="261" y="71"/>
                    <a:pt x="252" y="179"/>
                  </a:cubicBezTo>
                  <a:cubicBezTo>
                    <a:pt x="106" y="1778"/>
                    <a:pt x="1" y="3362"/>
                    <a:pt x="50" y="4967"/>
                  </a:cubicBezTo>
                  <a:cubicBezTo>
                    <a:pt x="59" y="5260"/>
                    <a:pt x="330" y="5535"/>
                    <a:pt x="617" y="5535"/>
                  </a:cubicBezTo>
                  <a:cubicBezTo>
                    <a:pt x="707" y="5535"/>
                    <a:pt x="798" y="5508"/>
                    <a:pt x="884" y="5446"/>
                  </a:cubicBezTo>
                  <a:cubicBezTo>
                    <a:pt x="2268" y="4444"/>
                    <a:pt x="3784" y="3744"/>
                    <a:pt x="5220" y="2839"/>
                  </a:cubicBezTo>
                  <a:cubicBezTo>
                    <a:pt x="5586" y="2607"/>
                    <a:pt x="5398" y="2071"/>
                    <a:pt x="5006" y="2071"/>
                  </a:cubicBezTo>
                  <a:cubicBezTo>
                    <a:pt x="4972" y="2071"/>
                    <a:pt x="4937" y="2075"/>
                    <a:pt x="4901" y="2084"/>
                  </a:cubicBezTo>
                  <a:cubicBezTo>
                    <a:pt x="3550" y="2398"/>
                    <a:pt x="2256" y="3138"/>
                    <a:pt x="1092" y="3942"/>
                  </a:cubicBezTo>
                  <a:cubicBezTo>
                    <a:pt x="992" y="2663"/>
                    <a:pt x="813" y="1401"/>
                    <a:pt x="605" y="130"/>
                  </a:cubicBezTo>
                  <a:cubicBezTo>
                    <a:pt x="590" y="39"/>
                    <a:pt x="527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6227720" y="1551419"/>
              <a:ext cx="373800" cy="216180"/>
            </a:xfrm>
            <a:custGeom>
              <a:avLst/>
              <a:gdLst/>
              <a:ahLst/>
              <a:cxnLst/>
              <a:rect l="l" t="t" r="r" b="b"/>
              <a:pathLst>
                <a:path w="21071" h="12186" extrusionOk="0">
                  <a:moveTo>
                    <a:pt x="16623" y="1"/>
                  </a:moveTo>
                  <a:cubicBezTo>
                    <a:pt x="9369" y="1"/>
                    <a:pt x="1592" y="4919"/>
                    <a:pt x="15" y="12069"/>
                  </a:cubicBezTo>
                  <a:cubicBezTo>
                    <a:pt x="0" y="12136"/>
                    <a:pt x="55" y="12186"/>
                    <a:pt x="110" y="12186"/>
                  </a:cubicBezTo>
                  <a:cubicBezTo>
                    <a:pt x="138" y="12186"/>
                    <a:pt x="167" y="12172"/>
                    <a:pt x="186" y="12141"/>
                  </a:cubicBezTo>
                  <a:cubicBezTo>
                    <a:pt x="2280" y="8718"/>
                    <a:pt x="4484" y="5593"/>
                    <a:pt x="8009" y="3507"/>
                  </a:cubicBezTo>
                  <a:cubicBezTo>
                    <a:pt x="11012" y="1728"/>
                    <a:pt x="14179" y="1137"/>
                    <a:pt x="17485" y="1137"/>
                  </a:cubicBezTo>
                  <a:cubicBezTo>
                    <a:pt x="18508" y="1137"/>
                    <a:pt x="19545" y="1193"/>
                    <a:pt x="20594" y="1289"/>
                  </a:cubicBezTo>
                  <a:cubicBezTo>
                    <a:pt x="20606" y="1290"/>
                    <a:pt x="20617" y="1290"/>
                    <a:pt x="20629" y="1290"/>
                  </a:cubicBezTo>
                  <a:cubicBezTo>
                    <a:pt x="21023" y="1290"/>
                    <a:pt x="21071" y="672"/>
                    <a:pt x="20693" y="563"/>
                  </a:cubicBezTo>
                  <a:cubicBezTo>
                    <a:pt x="19387" y="182"/>
                    <a:pt x="18015" y="1"/>
                    <a:pt x="16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6620820" y="1610387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8471" y="739"/>
                  </a:lnTo>
                  <a:lnTo>
                    <a:pt x="28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620820" y="1652963"/>
              <a:ext cx="216588" cy="13110"/>
            </a:xfrm>
            <a:custGeom>
              <a:avLst/>
              <a:gdLst/>
              <a:ahLst/>
              <a:cxnLst/>
              <a:rect l="l" t="t" r="r" b="b"/>
              <a:pathLst>
                <a:path w="12209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2208" y="738"/>
                  </a:lnTo>
                  <a:lnTo>
                    <a:pt x="12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885164" y="1652963"/>
              <a:ext cx="240732" cy="13110"/>
            </a:xfrm>
            <a:custGeom>
              <a:avLst/>
              <a:gdLst/>
              <a:ahLst/>
              <a:cxnLst/>
              <a:rect l="l" t="t" r="r" b="b"/>
              <a:pathLst>
                <a:path w="13570" h="739" extrusionOk="0">
                  <a:moveTo>
                    <a:pt x="0" y="0"/>
                  </a:moveTo>
                  <a:lnTo>
                    <a:pt x="0" y="738"/>
                  </a:lnTo>
                  <a:lnTo>
                    <a:pt x="13570" y="738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620820" y="1695521"/>
              <a:ext cx="394449" cy="13110"/>
            </a:xfrm>
            <a:custGeom>
              <a:avLst/>
              <a:gdLst/>
              <a:ahLst/>
              <a:cxnLst/>
              <a:rect l="l" t="t" r="r" b="b"/>
              <a:pathLst>
                <a:path w="22235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2235" y="739"/>
                  </a:lnTo>
                  <a:lnTo>
                    <a:pt x="222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6620820" y="1780673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0"/>
                  </a:moveTo>
                  <a:lnTo>
                    <a:pt x="1" y="738"/>
                  </a:lnTo>
                  <a:lnTo>
                    <a:pt x="28471" y="738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6620820" y="1823231"/>
              <a:ext cx="296098" cy="13092"/>
            </a:xfrm>
            <a:custGeom>
              <a:avLst/>
              <a:gdLst/>
              <a:ahLst/>
              <a:cxnLst/>
              <a:rect l="l" t="t" r="r" b="b"/>
              <a:pathLst>
                <a:path w="16691" h="738" extrusionOk="0">
                  <a:moveTo>
                    <a:pt x="1" y="1"/>
                  </a:moveTo>
                  <a:lnTo>
                    <a:pt x="1" y="738"/>
                  </a:lnTo>
                  <a:lnTo>
                    <a:pt x="16691" y="738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6958891" y="1823231"/>
              <a:ext cx="167004" cy="13092"/>
            </a:xfrm>
            <a:custGeom>
              <a:avLst/>
              <a:gdLst/>
              <a:ahLst/>
              <a:cxnLst/>
              <a:rect l="l" t="t" r="r" b="b"/>
              <a:pathLst>
                <a:path w="9414" h="738" extrusionOk="0">
                  <a:moveTo>
                    <a:pt x="1" y="1"/>
                  </a:moveTo>
                  <a:lnTo>
                    <a:pt x="1" y="738"/>
                  </a:lnTo>
                  <a:lnTo>
                    <a:pt x="9414" y="738"/>
                  </a:lnTo>
                  <a:lnTo>
                    <a:pt x="9414" y="1"/>
                  </a:ln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620820" y="1865807"/>
              <a:ext cx="328882" cy="13110"/>
            </a:xfrm>
            <a:custGeom>
              <a:avLst/>
              <a:gdLst/>
              <a:ahLst/>
              <a:cxnLst/>
              <a:rect l="l" t="t" r="r" b="b"/>
              <a:pathLst>
                <a:path w="18539" h="739" extrusionOk="0">
                  <a:moveTo>
                    <a:pt x="1" y="1"/>
                  </a:moveTo>
                  <a:lnTo>
                    <a:pt x="1" y="738"/>
                  </a:lnTo>
                  <a:lnTo>
                    <a:pt x="18538" y="738"/>
                  </a:lnTo>
                  <a:lnTo>
                    <a:pt x="18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5834867" y="2385252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8470" y="739"/>
                  </a:lnTo>
                  <a:lnTo>
                    <a:pt x="284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5834867" y="2427828"/>
              <a:ext cx="216588" cy="13110"/>
            </a:xfrm>
            <a:custGeom>
              <a:avLst/>
              <a:gdLst/>
              <a:ahLst/>
              <a:cxnLst/>
              <a:rect l="l" t="t" r="r" b="b"/>
              <a:pathLst>
                <a:path w="12209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2208" y="738"/>
                  </a:lnTo>
                  <a:lnTo>
                    <a:pt x="12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099176" y="2427828"/>
              <a:ext cx="240767" cy="13110"/>
            </a:xfrm>
            <a:custGeom>
              <a:avLst/>
              <a:gdLst/>
              <a:ahLst/>
              <a:cxnLst/>
              <a:rect l="l" t="t" r="r" b="b"/>
              <a:pathLst>
                <a:path w="13572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3571" y="738"/>
                  </a:lnTo>
                  <a:lnTo>
                    <a:pt x="13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834867" y="2470387"/>
              <a:ext cx="394449" cy="13110"/>
            </a:xfrm>
            <a:custGeom>
              <a:avLst/>
              <a:gdLst/>
              <a:ahLst/>
              <a:cxnLst/>
              <a:rect l="l" t="t" r="r" b="b"/>
              <a:pathLst>
                <a:path w="22235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2234" y="739"/>
                  </a:lnTo>
                  <a:lnTo>
                    <a:pt x="2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5995929" y="2595152"/>
              <a:ext cx="505076" cy="13092"/>
            </a:xfrm>
            <a:custGeom>
              <a:avLst/>
              <a:gdLst/>
              <a:ahLst/>
              <a:cxnLst/>
              <a:rect l="l" t="t" r="r" b="b"/>
              <a:pathLst>
                <a:path w="28471" h="738" extrusionOk="0">
                  <a:moveTo>
                    <a:pt x="1" y="1"/>
                  </a:moveTo>
                  <a:lnTo>
                    <a:pt x="1" y="737"/>
                  </a:lnTo>
                  <a:lnTo>
                    <a:pt x="28470" y="737"/>
                  </a:lnTo>
                  <a:lnTo>
                    <a:pt x="284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995929" y="2637728"/>
              <a:ext cx="296098" cy="13110"/>
            </a:xfrm>
            <a:custGeom>
              <a:avLst/>
              <a:gdLst/>
              <a:ahLst/>
              <a:cxnLst/>
              <a:rect l="l" t="t" r="r" b="b"/>
              <a:pathLst>
                <a:path w="16691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6691" y="738"/>
                  </a:lnTo>
                  <a:lnTo>
                    <a:pt x="166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6334000" y="2637728"/>
              <a:ext cx="167004" cy="13110"/>
            </a:xfrm>
            <a:custGeom>
              <a:avLst/>
              <a:gdLst/>
              <a:ahLst/>
              <a:cxnLst/>
              <a:rect l="l" t="t" r="r" b="b"/>
              <a:pathLst>
                <a:path w="9414" h="739" extrusionOk="0">
                  <a:moveTo>
                    <a:pt x="1" y="0"/>
                  </a:moveTo>
                  <a:lnTo>
                    <a:pt x="1" y="738"/>
                  </a:lnTo>
                  <a:lnTo>
                    <a:pt x="9413" y="73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995929" y="2680286"/>
              <a:ext cx="328882" cy="13092"/>
            </a:xfrm>
            <a:custGeom>
              <a:avLst/>
              <a:gdLst/>
              <a:ahLst/>
              <a:cxnLst/>
              <a:rect l="l" t="t" r="r" b="b"/>
              <a:pathLst>
                <a:path w="18539" h="738" extrusionOk="0">
                  <a:moveTo>
                    <a:pt x="1" y="1"/>
                  </a:moveTo>
                  <a:lnTo>
                    <a:pt x="1" y="738"/>
                  </a:lnTo>
                  <a:lnTo>
                    <a:pt x="18538" y="738"/>
                  </a:lnTo>
                  <a:lnTo>
                    <a:pt x="18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7637872" y="2327899"/>
              <a:ext cx="547598" cy="547598"/>
            </a:xfrm>
            <a:custGeom>
              <a:avLst/>
              <a:gdLst/>
              <a:ahLst/>
              <a:cxnLst/>
              <a:rect l="l" t="t" r="r" b="b"/>
              <a:pathLst>
                <a:path w="30868" h="30868" extrusionOk="0">
                  <a:moveTo>
                    <a:pt x="15433" y="1"/>
                  </a:moveTo>
                  <a:cubicBezTo>
                    <a:pt x="11341" y="1"/>
                    <a:pt x="7415" y="1627"/>
                    <a:pt x="4521" y="4521"/>
                  </a:cubicBezTo>
                  <a:cubicBezTo>
                    <a:pt x="1627" y="7415"/>
                    <a:pt x="1" y="11341"/>
                    <a:pt x="1" y="15435"/>
                  </a:cubicBezTo>
                  <a:cubicBezTo>
                    <a:pt x="1" y="19527"/>
                    <a:pt x="1627" y="23453"/>
                    <a:pt x="4521" y="26347"/>
                  </a:cubicBezTo>
                  <a:cubicBezTo>
                    <a:pt x="7415" y="29241"/>
                    <a:pt x="11341" y="30867"/>
                    <a:pt x="15433" y="30867"/>
                  </a:cubicBezTo>
                  <a:cubicBezTo>
                    <a:pt x="19527" y="30867"/>
                    <a:pt x="23453" y="29241"/>
                    <a:pt x="26347" y="26347"/>
                  </a:cubicBezTo>
                  <a:cubicBezTo>
                    <a:pt x="29241" y="23453"/>
                    <a:pt x="30868" y="19527"/>
                    <a:pt x="30868" y="15435"/>
                  </a:cubicBezTo>
                  <a:cubicBezTo>
                    <a:pt x="30868" y="11341"/>
                    <a:pt x="29241" y="7415"/>
                    <a:pt x="26347" y="4521"/>
                  </a:cubicBezTo>
                  <a:cubicBezTo>
                    <a:pt x="23453" y="1627"/>
                    <a:pt x="19527" y="1"/>
                    <a:pt x="15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7637872" y="2327899"/>
              <a:ext cx="547598" cy="547598"/>
            </a:xfrm>
            <a:custGeom>
              <a:avLst/>
              <a:gdLst/>
              <a:ahLst/>
              <a:cxnLst/>
              <a:rect l="l" t="t" r="r" b="b"/>
              <a:pathLst>
                <a:path w="30868" h="30868" extrusionOk="0">
                  <a:moveTo>
                    <a:pt x="15433" y="1"/>
                  </a:moveTo>
                  <a:cubicBezTo>
                    <a:pt x="6968" y="1"/>
                    <a:pt x="1" y="6968"/>
                    <a:pt x="1" y="15435"/>
                  </a:cubicBezTo>
                  <a:cubicBezTo>
                    <a:pt x="1" y="23900"/>
                    <a:pt x="6968" y="30867"/>
                    <a:pt x="15433" y="30867"/>
                  </a:cubicBezTo>
                  <a:cubicBezTo>
                    <a:pt x="23900" y="30867"/>
                    <a:pt x="30868" y="23900"/>
                    <a:pt x="30868" y="15435"/>
                  </a:cubicBezTo>
                  <a:cubicBezTo>
                    <a:pt x="30868" y="13365"/>
                    <a:pt x="30451" y="11317"/>
                    <a:pt x="29644" y="9412"/>
                  </a:cubicBezTo>
                  <a:lnTo>
                    <a:pt x="15433" y="15435"/>
                  </a:lnTo>
                  <a:lnTo>
                    <a:pt x="154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6907924" y="2327899"/>
              <a:ext cx="547581" cy="547598"/>
            </a:xfrm>
            <a:custGeom>
              <a:avLst/>
              <a:gdLst/>
              <a:ahLst/>
              <a:cxnLst/>
              <a:rect l="l" t="t" r="r" b="b"/>
              <a:pathLst>
                <a:path w="30867" h="30868" extrusionOk="0">
                  <a:moveTo>
                    <a:pt x="15433" y="1"/>
                  </a:moveTo>
                  <a:cubicBezTo>
                    <a:pt x="11341" y="1"/>
                    <a:pt x="7414" y="1627"/>
                    <a:pt x="4520" y="4521"/>
                  </a:cubicBezTo>
                  <a:cubicBezTo>
                    <a:pt x="1626" y="7415"/>
                    <a:pt x="1" y="11341"/>
                    <a:pt x="1" y="15435"/>
                  </a:cubicBezTo>
                  <a:cubicBezTo>
                    <a:pt x="1" y="19527"/>
                    <a:pt x="1626" y="23453"/>
                    <a:pt x="4520" y="26347"/>
                  </a:cubicBezTo>
                  <a:cubicBezTo>
                    <a:pt x="7414" y="29241"/>
                    <a:pt x="11341" y="30867"/>
                    <a:pt x="15433" y="30867"/>
                  </a:cubicBezTo>
                  <a:cubicBezTo>
                    <a:pt x="19526" y="30867"/>
                    <a:pt x="23453" y="29241"/>
                    <a:pt x="26347" y="26347"/>
                  </a:cubicBezTo>
                  <a:cubicBezTo>
                    <a:pt x="29241" y="23453"/>
                    <a:pt x="30866" y="19527"/>
                    <a:pt x="30866" y="15435"/>
                  </a:cubicBezTo>
                  <a:cubicBezTo>
                    <a:pt x="30866" y="11341"/>
                    <a:pt x="29241" y="7415"/>
                    <a:pt x="26347" y="4521"/>
                  </a:cubicBezTo>
                  <a:cubicBezTo>
                    <a:pt x="23453" y="1627"/>
                    <a:pt x="19526" y="1"/>
                    <a:pt x="15433" y="1"/>
                  </a:cubicBezTo>
                  <a:close/>
                </a:path>
              </a:pathLst>
            </a:custGeom>
            <a:solidFill>
              <a:srgbClr val="F4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907924" y="2327899"/>
              <a:ext cx="407825" cy="547598"/>
            </a:xfrm>
            <a:custGeom>
              <a:avLst/>
              <a:gdLst/>
              <a:ahLst/>
              <a:cxnLst/>
              <a:rect l="l" t="t" r="r" b="b"/>
              <a:pathLst>
                <a:path w="22989" h="30868" extrusionOk="0">
                  <a:moveTo>
                    <a:pt x="15433" y="1"/>
                  </a:moveTo>
                  <a:cubicBezTo>
                    <a:pt x="6968" y="1"/>
                    <a:pt x="1" y="6968"/>
                    <a:pt x="1" y="15435"/>
                  </a:cubicBezTo>
                  <a:cubicBezTo>
                    <a:pt x="1" y="23900"/>
                    <a:pt x="6967" y="30867"/>
                    <a:pt x="15433" y="30867"/>
                  </a:cubicBezTo>
                  <a:cubicBezTo>
                    <a:pt x="18079" y="30867"/>
                    <a:pt x="20681" y="30187"/>
                    <a:pt x="22988" y="28892"/>
                  </a:cubicBezTo>
                  <a:lnTo>
                    <a:pt x="15433" y="15435"/>
                  </a:lnTo>
                  <a:lnTo>
                    <a:pt x="15433" y="1"/>
                  </a:ln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4955531" y="1751225"/>
              <a:ext cx="835980" cy="1102754"/>
            </a:xfrm>
            <a:custGeom>
              <a:avLst/>
              <a:gdLst/>
              <a:ahLst/>
              <a:cxnLst/>
              <a:rect l="l" t="t" r="r" b="b"/>
              <a:pathLst>
                <a:path w="47124" h="62162" extrusionOk="0">
                  <a:moveTo>
                    <a:pt x="28942" y="0"/>
                  </a:moveTo>
                  <a:cubicBezTo>
                    <a:pt x="25278" y="0"/>
                    <a:pt x="21471" y="1262"/>
                    <a:pt x="19505" y="3591"/>
                  </a:cubicBezTo>
                  <a:cubicBezTo>
                    <a:pt x="15142" y="8761"/>
                    <a:pt x="14304" y="24800"/>
                    <a:pt x="12709" y="28410"/>
                  </a:cubicBezTo>
                  <a:cubicBezTo>
                    <a:pt x="11113" y="32019"/>
                    <a:pt x="1504" y="36014"/>
                    <a:pt x="668" y="46183"/>
                  </a:cubicBezTo>
                  <a:cubicBezTo>
                    <a:pt x="1" y="54296"/>
                    <a:pt x="8445" y="62161"/>
                    <a:pt x="18462" y="62161"/>
                  </a:cubicBezTo>
                  <a:cubicBezTo>
                    <a:pt x="23118" y="62161"/>
                    <a:pt x="28114" y="60462"/>
                    <a:pt x="32693" y="56299"/>
                  </a:cubicBezTo>
                  <a:cubicBezTo>
                    <a:pt x="47123" y="43178"/>
                    <a:pt x="40401" y="6743"/>
                    <a:pt x="36613" y="2694"/>
                  </a:cubicBezTo>
                  <a:cubicBezTo>
                    <a:pt x="34899" y="862"/>
                    <a:pt x="31969" y="0"/>
                    <a:pt x="28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468483" y="2213298"/>
              <a:ext cx="409617" cy="909459"/>
            </a:xfrm>
            <a:custGeom>
              <a:avLst/>
              <a:gdLst/>
              <a:ahLst/>
              <a:cxnLst/>
              <a:rect l="l" t="t" r="r" b="b"/>
              <a:pathLst>
                <a:path w="23090" h="51266" extrusionOk="0">
                  <a:moveTo>
                    <a:pt x="5554" y="0"/>
                  </a:moveTo>
                  <a:cubicBezTo>
                    <a:pt x="3937" y="0"/>
                    <a:pt x="2414" y="980"/>
                    <a:pt x="1689" y="3514"/>
                  </a:cubicBezTo>
                  <a:cubicBezTo>
                    <a:pt x="0" y="9428"/>
                    <a:pt x="7394" y="27249"/>
                    <a:pt x="7987" y="28709"/>
                  </a:cubicBezTo>
                  <a:cubicBezTo>
                    <a:pt x="8580" y="30169"/>
                    <a:pt x="14685" y="47411"/>
                    <a:pt x="16532" y="49900"/>
                  </a:cubicBezTo>
                  <a:cubicBezTo>
                    <a:pt x="17247" y="50864"/>
                    <a:pt x="18151" y="51265"/>
                    <a:pt x="19046" y="51265"/>
                  </a:cubicBezTo>
                  <a:cubicBezTo>
                    <a:pt x="20764" y="51265"/>
                    <a:pt x="22448" y="49786"/>
                    <a:pt x="22703" y="47960"/>
                  </a:cubicBezTo>
                  <a:cubicBezTo>
                    <a:pt x="23090" y="45183"/>
                    <a:pt x="17082" y="27360"/>
                    <a:pt x="16553" y="24883"/>
                  </a:cubicBezTo>
                  <a:cubicBezTo>
                    <a:pt x="16026" y="22406"/>
                    <a:pt x="13770" y="6973"/>
                    <a:pt x="9914" y="2280"/>
                  </a:cubicBezTo>
                  <a:cubicBezTo>
                    <a:pt x="8814" y="941"/>
                    <a:pt x="7139" y="0"/>
                    <a:pt x="5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465183" y="2202530"/>
              <a:ext cx="303904" cy="475805"/>
            </a:xfrm>
            <a:custGeom>
              <a:avLst/>
              <a:gdLst/>
              <a:ahLst/>
              <a:cxnLst/>
              <a:rect l="l" t="t" r="r" b="b"/>
              <a:pathLst>
                <a:path w="17131" h="26821" extrusionOk="0">
                  <a:moveTo>
                    <a:pt x="5767" y="1"/>
                  </a:moveTo>
                  <a:cubicBezTo>
                    <a:pt x="3615" y="1"/>
                    <a:pt x="1625" y="1337"/>
                    <a:pt x="997" y="4618"/>
                  </a:cubicBezTo>
                  <a:cubicBezTo>
                    <a:pt x="0" y="9830"/>
                    <a:pt x="4653" y="21370"/>
                    <a:pt x="6437" y="26386"/>
                  </a:cubicBezTo>
                  <a:cubicBezTo>
                    <a:pt x="6545" y="26692"/>
                    <a:pt x="7009" y="26820"/>
                    <a:pt x="7685" y="26820"/>
                  </a:cubicBezTo>
                  <a:cubicBezTo>
                    <a:pt x="10456" y="26820"/>
                    <a:pt x="16799" y="24666"/>
                    <a:pt x="16947" y="23703"/>
                  </a:cubicBezTo>
                  <a:cubicBezTo>
                    <a:pt x="17130" y="22504"/>
                    <a:pt x="13905" y="6555"/>
                    <a:pt x="11138" y="2868"/>
                  </a:cubicBezTo>
                  <a:cubicBezTo>
                    <a:pt x="9819" y="1109"/>
                    <a:pt x="7726" y="1"/>
                    <a:pt x="5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534848" y="2557313"/>
              <a:ext cx="264220" cy="165940"/>
            </a:xfrm>
            <a:custGeom>
              <a:avLst/>
              <a:gdLst/>
              <a:ahLst/>
              <a:cxnLst/>
              <a:rect l="l" t="t" r="r" b="b"/>
              <a:pathLst>
                <a:path w="14894" h="9354" extrusionOk="0">
                  <a:moveTo>
                    <a:pt x="12886" y="0"/>
                  </a:moveTo>
                  <a:cubicBezTo>
                    <a:pt x="12878" y="0"/>
                    <a:pt x="12871" y="2"/>
                    <a:pt x="12864" y="6"/>
                  </a:cubicBezTo>
                  <a:cubicBezTo>
                    <a:pt x="11906" y="579"/>
                    <a:pt x="5506" y="2893"/>
                    <a:pt x="1420" y="2893"/>
                  </a:cubicBezTo>
                  <a:cubicBezTo>
                    <a:pt x="1239" y="2893"/>
                    <a:pt x="1062" y="2889"/>
                    <a:pt x="891" y="2879"/>
                  </a:cubicBezTo>
                  <a:cubicBezTo>
                    <a:pt x="887" y="2879"/>
                    <a:pt x="883" y="2879"/>
                    <a:pt x="879" y="2879"/>
                  </a:cubicBezTo>
                  <a:cubicBezTo>
                    <a:pt x="1" y="2879"/>
                    <a:pt x="1562" y="8425"/>
                    <a:pt x="2058" y="8871"/>
                  </a:cubicBezTo>
                  <a:cubicBezTo>
                    <a:pt x="2258" y="9050"/>
                    <a:pt x="3429" y="9354"/>
                    <a:pt x="5086" y="9354"/>
                  </a:cubicBezTo>
                  <a:cubicBezTo>
                    <a:pt x="7580" y="9354"/>
                    <a:pt x="11173" y="8665"/>
                    <a:pt x="14200" y="5826"/>
                  </a:cubicBezTo>
                  <a:cubicBezTo>
                    <a:pt x="14893" y="5175"/>
                    <a:pt x="13281" y="0"/>
                    <a:pt x="12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727753" y="3009612"/>
              <a:ext cx="153362" cy="213909"/>
            </a:xfrm>
            <a:custGeom>
              <a:avLst/>
              <a:gdLst/>
              <a:ahLst/>
              <a:cxnLst/>
              <a:rect l="l" t="t" r="r" b="b"/>
              <a:pathLst>
                <a:path w="8645" h="12058" extrusionOk="0">
                  <a:moveTo>
                    <a:pt x="7723" y="1"/>
                  </a:moveTo>
                  <a:lnTo>
                    <a:pt x="789" y="2915"/>
                  </a:lnTo>
                  <a:cubicBezTo>
                    <a:pt x="1254" y="3483"/>
                    <a:pt x="221" y="5746"/>
                    <a:pt x="1734" y="7184"/>
                  </a:cubicBezTo>
                  <a:cubicBezTo>
                    <a:pt x="3636" y="8999"/>
                    <a:pt x="0" y="10704"/>
                    <a:pt x="51" y="11374"/>
                  </a:cubicBezTo>
                  <a:cubicBezTo>
                    <a:pt x="67" y="11544"/>
                    <a:pt x="325" y="11698"/>
                    <a:pt x="716" y="11816"/>
                  </a:cubicBezTo>
                  <a:cubicBezTo>
                    <a:pt x="745" y="11824"/>
                    <a:pt x="783" y="11832"/>
                    <a:pt x="819" y="11838"/>
                  </a:cubicBezTo>
                  <a:cubicBezTo>
                    <a:pt x="1099" y="11919"/>
                    <a:pt x="1432" y="11978"/>
                    <a:pt x="1801" y="12015"/>
                  </a:cubicBezTo>
                  <a:cubicBezTo>
                    <a:pt x="1829" y="12015"/>
                    <a:pt x="1860" y="12023"/>
                    <a:pt x="1896" y="12023"/>
                  </a:cubicBezTo>
                  <a:lnTo>
                    <a:pt x="1904" y="12023"/>
                  </a:lnTo>
                  <a:cubicBezTo>
                    <a:pt x="2171" y="12046"/>
                    <a:pt x="2439" y="12057"/>
                    <a:pt x="2708" y="12057"/>
                  </a:cubicBezTo>
                  <a:cubicBezTo>
                    <a:pt x="2818" y="12057"/>
                    <a:pt x="2929" y="12055"/>
                    <a:pt x="3040" y="12051"/>
                  </a:cubicBezTo>
                  <a:cubicBezTo>
                    <a:pt x="3104" y="12050"/>
                    <a:pt x="3168" y="12045"/>
                    <a:pt x="3232" y="12037"/>
                  </a:cubicBezTo>
                  <a:cubicBezTo>
                    <a:pt x="3977" y="11992"/>
                    <a:pt x="4662" y="11837"/>
                    <a:pt x="5053" y="11542"/>
                  </a:cubicBezTo>
                  <a:cubicBezTo>
                    <a:pt x="6544" y="10400"/>
                    <a:pt x="7598" y="8143"/>
                    <a:pt x="8122" y="6040"/>
                  </a:cubicBezTo>
                  <a:cubicBezTo>
                    <a:pt x="8645" y="3946"/>
                    <a:pt x="7723" y="1"/>
                    <a:pt x="7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740437" y="3172181"/>
              <a:ext cx="46355" cy="47454"/>
            </a:xfrm>
            <a:custGeom>
              <a:avLst/>
              <a:gdLst/>
              <a:ahLst/>
              <a:cxnLst/>
              <a:rect l="l" t="t" r="r" b="b"/>
              <a:pathLst>
                <a:path w="2613" h="2675" extrusionOk="0">
                  <a:moveTo>
                    <a:pt x="2533" y="0"/>
                  </a:moveTo>
                  <a:cubicBezTo>
                    <a:pt x="2519" y="0"/>
                    <a:pt x="2505" y="6"/>
                    <a:pt x="2493" y="19"/>
                  </a:cubicBezTo>
                  <a:cubicBezTo>
                    <a:pt x="1676" y="926"/>
                    <a:pt x="893" y="1818"/>
                    <a:pt x="1" y="2652"/>
                  </a:cubicBezTo>
                  <a:cubicBezTo>
                    <a:pt x="31" y="2660"/>
                    <a:pt x="68" y="2666"/>
                    <a:pt x="104" y="2674"/>
                  </a:cubicBezTo>
                  <a:cubicBezTo>
                    <a:pt x="1093" y="2032"/>
                    <a:pt x="2022" y="1125"/>
                    <a:pt x="2590" y="93"/>
                  </a:cubicBezTo>
                  <a:cubicBezTo>
                    <a:pt x="2613" y="49"/>
                    <a:pt x="2573" y="0"/>
                    <a:pt x="2533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759685" y="3174665"/>
              <a:ext cx="47384" cy="48235"/>
            </a:xfrm>
            <a:custGeom>
              <a:avLst/>
              <a:gdLst/>
              <a:ahLst/>
              <a:cxnLst/>
              <a:rect l="l" t="t" r="r" b="b"/>
              <a:pathLst>
                <a:path w="2671" h="2719" extrusionOk="0">
                  <a:moveTo>
                    <a:pt x="2591" y="0"/>
                  </a:moveTo>
                  <a:cubicBezTo>
                    <a:pt x="2577" y="0"/>
                    <a:pt x="2563" y="6"/>
                    <a:pt x="2552" y="19"/>
                  </a:cubicBezTo>
                  <a:cubicBezTo>
                    <a:pt x="1712" y="948"/>
                    <a:pt x="915" y="1863"/>
                    <a:pt x="1" y="2711"/>
                  </a:cubicBezTo>
                  <a:cubicBezTo>
                    <a:pt x="31" y="2711"/>
                    <a:pt x="60" y="2719"/>
                    <a:pt x="96" y="2719"/>
                  </a:cubicBezTo>
                  <a:lnTo>
                    <a:pt x="104" y="2719"/>
                  </a:lnTo>
                  <a:cubicBezTo>
                    <a:pt x="1114" y="2070"/>
                    <a:pt x="2065" y="1139"/>
                    <a:pt x="2649" y="93"/>
                  </a:cubicBezTo>
                  <a:cubicBezTo>
                    <a:pt x="2670" y="49"/>
                    <a:pt x="2631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5781665" y="3177095"/>
              <a:ext cx="45681" cy="46319"/>
            </a:xfrm>
            <a:custGeom>
              <a:avLst/>
              <a:gdLst/>
              <a:ahLst/>
              <a:cxnLst/>
              <a:rect l="l" t="t" r="r" b="b"/>
              <a:pathLst>
                <a:path w="2575" h="2611" extrusionOk="0">
                  <a:moveTo>
                    <a:pt x="2496" y="1"/>
                  </a:moveTo>
                  <a:cubicBezTo>
                    <a:pt x="2482" y="1"/>
                    <a:pt x="2468" y="7"/>
                    <a:pt x="2457" y="22"/>
                  </a:cubicBezTo>
                  <a:cubicBezTo>
                    <a:pt x="1653" y="915"/>
                    <a:pt x="879" y="1785"/>
                    <a:pt x="1" y="2610"/>
                  </a:cubicBezTo>
                  <a:cubicBezTo>
                    <a:pt x="65" y="2609"/>
                    <a:pt x="129" y="2604"/>
                    <a:pt x="193" y="2596"/>
                  </a:cubicBezTo>
                  <a:cubicBezTo>
                    <a:pt x="1136" y="1955"/>
                    <a:pt x="2006" y="1077"/>
                    <a:pt x="2553" y="96"/>
                  </a:cubicBezTo>
                  <a:cubicBezTo>
                    <a:pt x="2575" y="52"/>
                    <a:pt x="2536" y="1"/>
                    <a:pt x="2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714572" y="3061270"/>
              <a:ext cx="56431" cy="113412"/>
            </a:xfrm>
            <a:custGeom>
              <a:avLst/>
              <a:gdLst/>
              <a:ahLst/>
              <a:cxnLst/>
              <a:rect l="l" t="t" r="r" b="b"/>
              <a:pathLst>
                <a:path w="3181" h="6393" extrusionOk="0">
                  <a:moveTo>
                    <a:pt x="1817" y="0"/>
                  </a:moveTo>
                  <a:cubicBezTo>
                    <a:pt x="1817" y="0"/>
                    <a:pt x="0" y="5546"/>
                    <a:pt x="747" y="6266"/>
                  </a:cubicBezTo>
                  <a:cubicBezTo>
                    <a:pt x="838" y="6354"/>
                    <a:pt x="929" y="6392"/>
                    <a:pt x="1019" y="6392"/>
                  </a:cubicBezTo>
                  <a:cubicBezTo>
                    <a:pt x="1638" y="6392"/>
                    <a:pt x="2224" y="4587"/>
                    <a:pt x="2668" y="4587"/>
                  </a:cubicBezTo>
                  <a:cubicBezTo>
                    <a:pt x="2688" y="4587"/>
                    <a:pt x="2708" y="4591"/>
                    <a:pt x="2728" y="4599"/>
                  </a:cubicBezTo>
                  <a:cubicBezTo>
                    <a:pt x="2739" y="4604"/>
                    <a:pt x="2749" y="4606"/>
                    <a:pt x="2758" y="4606"/>
                  </a:cubicBezTo>
                  <a:cubicBezTo>
                    <a:pt x="3180" y="4606"/>
                    <a:pt x="1817" y="0"/>
                    <a:pt x="181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5120105" y="2971896"/>
              <a:ext cx="869970" cy="1733553"/>
            </a:xfrm>
            <a:custGeom>
              <a:avLst/>
              <a:gdLst/>
              <a:ahLst/>
              <a:cxnLst/>
              <a:rect l="l" t="t" r="r" b="b"/>
              <a:pathLst>
                <a:path w="49040" h="97720" extrusionOk="0">
                  <a:moveTo>
                    <a:pt x="11327" y="0"/>
                  </a:moveTo>
                  <a:cubicBezTo>
                    <a:pt x="7621" y="0"/>
                    <a:pt x="4155" y="2416"/>
                    <a:pt x="3318" y="6761"/>
                  </a:cubicBezTo>
                  <a:cubicBezTo>
                    <a:pt x="0" y="24027"/>
                    <a:pt x="25062" y="47799"/>
                    <a:pt x="25909" y="50278"/>
                  </a:cubicBezTo>
                  <a:cubicBezTo>
                    <a:pt x="26765" y="52755"/>
                    <a:pt x="20872" y="67964"/>
                    <a:pt x="32592" y="91624"/>
                  </a:cubicBezTo>
                  <a:cubicBezTo>
                    <a:pt x="32754" y="91941"/>
                    <a:pt x="32754" y="92413"/>
                    <a:pt x="32695" y="92929"/>
                  </a:cubicBezTo>
                  <a:cubicBezTo>
                    <a:pt x="32577" y="94072"/>
                    <a:pt x="32186" y="95451"/>
                    <a:pt x="32650" y="95997"/>
                  </a:cubicBezTo>
                  <a:cubicBezTo>
                    <a:pt x="33172" y="96608"/>
                    <a:pt x="42149" y="97720"/>
                    <a:pt x="46504" y="97720"/>
                  </a:cubicBezTo>
                  <a:cubicBezTo>
                    <a:pt x="47822" y="97720"/>
                    <a:pt x="48717" y="97618"/>
                    <a:pt x="48825" y="97369"/>
                  </a:cubicBezTo>
                  <a:cubicBezTo>
                    <a:pt x="49040" y="96875"/>
                    <a:pt x="47623" y="95909"/>
                    <a:pt x="46008" y="94950"/>
                  </a:cubicBezTo>
                  <a:cubicBezTo>
                    <a:pt x="44112" y="93822"/>
                    <a:pt x="41922" y="92693"/>
                    <a:pt x="41752" y="92325"/>
                  </a:cubicBezTo>
                  <a:cubicBezTo>
                    <a:pt x="41442" y="91654"/>
                    <a:pt x="39531" y="46804"/>
                    <a:pt x="38485" y="43941"/>
                  </a:cubicBezTo>
                  <a:cubicBezTo>
                    <a:pt x="37430" y="41072"/>
                    <a:pt x="26029" y="16888"/>
                    <a:pt x="19781" y="5441"/>
                  </a:cubicBezTo>
                  <a:cubicBezTo>
                    <a:pt x="17747" y="1717"/>
                    <a:pt x="14452" y="0"/>
                    <a:pt x="1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691067" y="4620439"/>
              <a:ext cx="299008" cy="85010"/>
            </a:xfrm>
            <a:custGeom>
              <a:avLst/>
              <a:gdLst/>
              <a:ahLst/>
              <a:cxnLst/>
              <a:rect l="l" t="t" r="r" b="b"/>
              <a:pathLst>
                <a:path w="16855" h="4792" extrusionOk="0">
                  <a:moveTo>
                    <a:pt x="510" y="1"/>
                  </a:moveTo>
                  <a:cubicBezTo>
                    <a:pt x="392" y="1144"/>
                    <a:pt x="1" y="2523"/>
                    <a:pt x="465" y="3069"/>
                  </a:cubicBezTo>
                  <a:cubicBezTo>
                    <a:pt x="987" y="3680"/>
                    <a:pt x="9964" y="4792"/>
                    <a:pt x="14319" y="4792"/>
                  </a:cubicBezTo>
                  <a:cubicBezTo>
                    <a:pt x="15637" y="4792"/>
                    <a:pt x="16532" y="4690"/>
                    <a:pt x="16640" y="4441"/>
                  </a:cubicBezTo>
                  <a:cubicBezTo>
                    <a:pt x="16855" y="3947"/>
                    <a:pt x="15438" y="2981"/>
                    <a:pt x="13823" y="2022"/>
                  </a:cubicBezTo>
                  <a:lnTo>
                    <a:pt x="13823" y="2022"/>
                  </a:lnTo>
                  <a:cubicBezTo>
                    <a:pt x="13860" y="2234"/>
                    <a:pt x="13860" y="2451"/>
                    <a:pt x="13823" y="2663"/>
                  </a:cubicBezTo>
                  <a:cubicBezTo>
                    <a:pt x="13771" y="2946"/>
                    <a:pt x="13287" y="3067"/>
                    <a:pt x="12528" y="3067"/>
                  </a:cubicBezTo>
                  <a:cubicBezTo>
                    <a:pt x="9623" y="3067"/>
                    <a:pt x="2691" y="1293"/>
                    <a:pt x="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151966" y="2989938"/>
              <a:ext cx="580950" cy="1734582"/>
            </a:xfrm>
            <a:custGeom>
              <a:avLst/>
              <a:gdLst/>
              <a:ahLst/>
              <a:cxnLst/>
              <a:rect l="l" t="t" r="r" b="b"/>
              <a:pathLst>
                <a:path w="32748" h="97778" extrusionOk="0">
                  <a:moveTo>
                    <a:pt x="21207" y="0"/>
                  </a:moveTo>
                  <a:cubicBezTo>
                    <a:pt x="18391" y="0"/>
                    <a:pt x="15616" y="1460"/>
                    <a:pt x="14007" y="4488"/>
                  </a:cubicBezTo>
                  <a:cubicBezTo>
                    <a:pt x="5768" y="20020"/>
                    <a:pt x="10349" y="42281"/>
                    <a:pt x="10437" y="44899"/>
                  </a:cubicBezTo>
                  <a:cubicBezTo>
                    <a:pt x="10518" y="47517"/>
                    <a:pt x="1" y="64509"/>
                    <a:pt x="5452" y="90345"/>
                  </a:cubicBezTo>
                  <a:cubicBezTo>
                    <a:pt x="5584" y="90988"/>
                    <a:pt x="5525" y="91681"/>
                    <a:pt x="5415" y="92352"/>
                  </a:cubicBezTo>
                  <a:cubicBezTo>
                    <a:pt x="5194" y="93628"/>
                    <a:pt x="4758" y="94823"/>
                    <a:pt x="5024" y="95450"/>
                  </a:cubicBezTo>
                  <a:cubicBezTo>
                    <a:pt x="5366" y="96244"/>
                    <a:pt x="15345" y="97778"/>
                    <a:pt x="19192" y="97778"/>
                  </a:cubicBezTo>
                  <a:cubicBezTo>
                    <a:pt x="19989" y="97778"/>
                    <a:pt x="20522" y="97712"/>
                    <a:pt x="20653" y="97560"/>
                  </a:cubicBezTo>
                  <a:cubicBezTo>
                    <a:pt x="21006" y="97139"/>
                    <a:pt x="19546" y="95936"/>
                    <a:pt x="17901" y="94794"/>
                  </a:cubicBezTo>
                  <a:cubicBezTo>
                    <a:pt x="16086" y="93539"/>
                    <a:pt x="14066" y="92345"/>
                    <a:pt x="14066" y="92345"/>
                  </a:cubicBezTo>
                  <a:cubicBezTo>
                    <a:pt x="13963" y="91608"/>
                    <a:pt x="24244" y="51388"/>
                    <a:pt x="24074" y="48342"/>
                  </a:cubicBezTo>
                  <a:cubicBezTo>
                    <a:pt x="23912" y="45296"/>
                    <a:pt x="32748" y="20824"/>
                    <a:pt x="30130" y="8051"/>
                  </a:cubicBezTo>
                  <a:cubicBezTo>
                    <a:pt x="29052" y="2778"/>
                    <a:pt x="25091" y="0"/>
                    <a:pt x="21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36373" y="4628262"/>
              <a:ext cx="288240" cy="96257"/>
            </a:xfrm>
            <a:custGeom>
              <a:avLst/>
              <a:gdLst/>
              <a:ahLst/>
              <a:cxnLst/>
              <a:rect l="l" t="t" r="r" b="b"/>
              <a:pathLst>
                <a:path w="16248" h="5426" extrusionOk="0">
                  <a:moveTo>
                    <a:pt x="657" y="0"/>
                  </a:moveTo>
                  <a:cubicBezTo>
                    <a:pt x="436" y="1276"/>
                    <a:pt x="0" y="2471"/>
                    <a:pt x="266" y="3098"/>
                  </a:cubicBezTo>
                  <a:cubicBezTo>
                    <a:pt x="608" y="3892"/>
                    <a:pt x="10587" y="5426"/>
                    <a:pt x="14434" y="5426"/>
                  </a:cubicBezTo>
                  <a:cubicBezTo>
                    <a:pt x="15231" y="5426"/>
                    <a:pt x="15764" y="5360"/>
                    <a:pt x="15895" y="5208"/>
                  </a:cubicBezTo>
                  <a:cubicBezTo>
                    <a:pt x="16248" y="4787"/>
                    <a:pt x="14788" y="3584"/>
                    <a:pt x="13143" y="2441"/>
                  </a:cubicBezTo>
                  <a:lnTo>
                    <a:pt x="13143" y="2441"/>
                  </a:lnTo>
                  <a:cubicBezTo>
                    <a:pt x="13224" y="2678"/>
                    <a:pt x="13254" y="2913"/>
                    <a:pt x="13210" y="3128"/>
                  </a:cubicBezTo>
                  <a:cubicBezTo>
                    <a:pt x="13148" y="3413"/>
                    <a:pt x="12774" y="3535"/>
                    <a:pt x="12188" y="3535"/>
                  </a:cubicBezTo>
                  <a:cubicBezTo>
                    <a:pt x="9496" y="3535"/>
                    <a:pt x="2341" y="964"/>
                    <a:pt x="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5141251" y="2869980"/>
              <a:ext cx="708908" cy="1247530"/>
            </a:xfrm>
            <a:custGeom>
              <a:avLst/>
              <a:gdLst/>
              <a:ahLst/>
              <a:cxnLst/>
              <a:rect l="l" t="t" r="r" b="b"/>
              <a:pathLst>
                <a:path w="39961" h="70323" extrusionOk="0">
                  <a:moveTo>
                    <a:pt x="31080" y="0"/>
                  </a:moveTo>
                  <a:lnTo>
                    <a:pt x="7647" y="212"/>
                  </a:lnTo>
                  <a:cubicBezTo>
                    <a:pt x="7647" y="212"/>
                    <a:pt x="0" y="7893"/>
                    <a:pt x="0" y="23309"/>
                  </a:cubicBezTo>
                  <a:cubicBezTo>
                    <a:pt x="0" y="35294"/>
                    <a:pt x="5753" y="47848"/>
                    <a:pt x="6859" y="53194"/>
                  </a:cubicBezTo>
                  <a:cubicBezTo>
                    <a:pt x="7966" y="58542"/>
                    <a:pt x="4835" y="67209"/>
                    <a:pt x="4835" y="67209"/>
                  </a:cubicBezTo>
                  <a:cubicBezTo>
                    <a:pt x="4835" y="67209"/>
                    <a:pt x="12864" y="70323"/>
                    <a:pt x="23243" y="70323"/>
                  </a:cubicBezTo>
                  <a:cubicBezTo>
                    <a:pt x="28433" y="70323"/>
                    <a:pt x="34210" y="69544"/>
                    <a:pt x="39865" y="67209"/>
                  </a:cubicBezTo>
                  <a:cubicBezTo>
                    <a:pt x="39865" y="67209"/>
                    <a:pt x="39961" y="57942"/>
                    <a:pt x="39127" y="45266"/>
                  </a:cubicBezTo>
                  <a:cubicBezTo>
                    <a:pt x="38224" y="31531"/>
                    <a:pt x="36734" y="16450"/>
                    <a:pt x="31080" y="0"/>
                  </a:cubicBezTo>
                  <a:close/>
                </a:path>
              </a:pathLst>
            </a:custGeom>
            <a:solidFill>
              <a:srgbClr val="F8C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5120176" y="2174430"/>
              <a:ext cx="652779" cy="765783"/>
            </a:xfrm>
            <a:custGeom>
              <a:avLst/>
              <a:gdLst/>
              <a:ahLst/>
              <a:cxnLst/>
              <a:rect l="l" t="t" r="r" b="b"/>
              <a:pathLst>
                <a:path w="36797" h="43167" extrusionOk="0">
                  <a:moveTo>
                    <a:pt x="18573" y="1"/>
                  </a:moveTo>
                  <a:cubicBezTo>
                    <a:pt x="16607" y="1"/>
                    <a:pt x="14631" y="483"/>
                    <a:pt x="12956" y="1663"/>
                  </a:cubicBezTo>
                  <a:cubicBezTo>
                    <a:pt x="0" y="10797"/>
                    <a:pt x="9175" y="40614"/>
                    <a:pt x="9175" y="40614"/>
                  </a:cubicBezTo>
                  <a:cubicBezTo>
                    <a:pt x="13946" y="42510"/>
                    <a:pt x="17971" y="43166"/>
                    <a:pt x="21258" y="43166"/>
                  </a:cubicBezTo>
                  <a:cubicBezTo>
                    <a:pt x="28642" y="43166"/>
                    <a:pt x="32294" y="39852"/>
                    <a:pt x="32294" y="39852"/>
                  </a:cubicBezTo>
                  <a:lnTo>
                    <a:pt x="31628" y="23340"/>
                  </a:lnTo>
                  <a:cubicBezTo>
                    <a:pt x="31628" y="23340"/>
                    <a:pt x="36797" y="20022"/>
                    <a:pt x="35364" y="14814"/>
                  </a:cubicBezTo>
                  <a:cubicBezTo>
                    <a:pt x="34828" y="12862"/>
                    <a:pt x="28980" y="4298"/>
                    <a:pt x="25765" y="2141"/>
                  </a:cubicBezTo>
                  <a:cubicBezTo>
                    <a:pt x="23912" y="896"/>
                    <a:pt x="21252" y="1"/>
                    <a:pt x="18573" y="1"/>
                  </a:cubicBezTo>
                  <a:close/>
                </a:path>
              </a:pathLst>
            </a:cu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5316398" y="1757079"/>
              <a:ext cx="371210" cy="551661"/>
            </a:xfrm>
            <a:custGeom>
              <a:avLst/>
              <a:gdLst/>
              <a:ahLst/>
              <a:cxnLst/>
              <a:rect l="l" t="t" r="r" b="b"/>
              <a:pathLst>
                <a:path w="20925" h="31097" extrusionOk="0">
                  <a:moveTo>
                    <a:pt x="11072" y="1"/>
                  </a:moveTo>
                  <a:cubicBezTo>
                    <a:pt x="7229" y="1"/>
                    <a:pt x="2963" y="1390"/>
                    <a:pt x="1698" y="2975"/>
                  </a:cubicBezTo>
                  <a:cubicBezTo>
                    <a:pt x="1" y="5091"/>
                    <a:pt x="1653" y="12983"/>
                    <a:pt x="2258" y="16199"/>
                  </a:cubicBezTo>
                  <a:cubicBezTo>
                    <a:pt x="2596" y="18049"/>
                    <a:pt x="3128" y="23161"/>
                    <a:pt x="3586" y="24599"/>
                  </a:cubicBezTo>
                  <a:cubicBezTo>
                    <a:pt x="3850" y="25422"/>
                    <a:pt x="9662" y="31097"/>
                    <a:pt x="11796" y="31097"/>
                  </a:cubicBezTo>
                  <a:cubicBezTo>
                    <a:pt x="11803" y="31097"/>
                    <a:pt x="11810" y="31097"/>
                    <a:pt x="11817" y="31097"/>
                  </a:cubicBezTo>
                  <a:cubicBezTo>
                    <a:pt x="15415" y="31030"/>
                    <a:pt x="11779" y="24532"/>
                    <a:pt x="11831" y="23855"/>
                  </a:cubicBezTo>
                  <a:cubicBezTo>
                    <a:pt x="11846" y="23699"/>
                    <a:pt x="11853" y="23530"/>
                    <a:pt x="11853" y="23368"/>
                  </a:cubicBezTo>
                  <a:cubicBezTo>
                    <a:pt x="11860" y="23087"/>
                    <a:pt x="11860" y="22800"/>
                    <a:pt x="11853" y="22527"/>
                  </a:cubicBezTo>
                  <a:cubicBezTo>
                    <a:pt x="11839" y="21464"/>
                    <a:pt x="11734" y="20550"/>
                    <a:pt x="11734" y="20550"/>
                  </a:cubicBezTo>
                  <a:lnTo>
                    <a:pt x="11734" y="20550"/>
                  </a:lnTo>
                  <a:cubicBezTo>
                    <a:pt x="11734" y="20550"/>
                    <a:pt x="12471" y="20683"/>
                    <a:pt x="13509" y="20683"/>
                  </a:cubicBezTo>
                  <a:cubicBezTo>
                    <a:pt x="15659" y="20683"/>
                    <a:pt x="19103" y="20112"/>
                    <a:pt x="19973" y="16605"/>
                  </a:cubicBezTo>
                  <a:cubicBezTo>
                    <a:pt x="20925" y="12806"/>
                    <a:pt x="19553" y="3770"/>
                    <a:pt x="16330" y="1359"/>
                  </a:cubicBezTo>
                  <a:cubicBezTo>
                    <a:pt x="15039" y="394"/>
                    <a:pt x="13115" y="1"/>
                    <a:pt x="1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5538627" y="2011258"/>
              <a:ext cx="45663" cy="22299"/>
            </a:xfrm>
            <a:custGeom>
              <a:avLst/>
              <a:gdLst/>
              <a:ahLst/>
              <a:cxnLst/>
              <a:rect l="l" t="t" r="r" b="b"/>
              <a:pathLst>
                <a:path w="2574" h="1257" extrusionOk="0">
                  <a:moveTo>
                    <a:pt x="109" y="1"/>
                  </a:moveTo>
                  <a:cubicBezTo>
                    <a:pt x="53" y="1"/>
                    <a:pt x="1" y="46"/>
                    <a:pt x="21" y="118"/>
                  </a:cubicBezTo>
                  <a:cubicBezTo>
                    <a:pt x="236" y="846"/>
                    <a:pt x="850" y="1256"/>
                    <a:pt x="1497" y="1256"/>
                  </a:cubicBezTo>
                  <a:cubicBezTo>
                    <a:pt x="1851" y="1256"/>
                    <a:pt x="2214" y="1134"/>
                    <a:pt x="2528" y="874"/>
                  </a:cubicBezTo>
                  <a:cubicBezTo>
                    <a:pt x="2574" y="836"/>
                    <a:pt x="2546" y="769"/>
                    <a:pt x="2498" y="769"/>
                  </a:cubicBezTo>
                  <a:cubicBezTo>
                    <a:pt x="2488" y="769"/>
                    <a:pt x="2477" y="771"/>
                    <a:pt x="2467" y="777"/>
                  </a:cubicBezTo>
                  <a:cubicBezTo>
                    <a:pt x="2203" y="931"/>
                    <a:pt x="1921" y="1003"/>
                    <a:pt x="1645" y="1003"/>
                  </a:cubicBezTo>
                  <a:cubicBezTo>
                    <a:pt x="1044" y="1003"/>
                    <a:pt x="475" y="659"/>
                    <a:pt x="202" y="62"/>
                  </a:cubicBezTo>
                  <a:cubicBezTo>
                    <a:pt x="182" y="19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5627966" y="1931658"/>
              <a:ext cx="18911" cy="23878"/>
            </a:xfrm>
            <a:custGeom>
              <a:avLst/>
              <a:gdLst/>
              <a:ahLst/>
              <a:cxnLst/>
              <a:rect l="l" t="t" r="r" b="b"/>
              <a:pathLst>
                <a:path w="1066" h="1346" extrusionOk="0">
                  <a:moveTo>
                    <a:pt x="522" y="0"/>
                  </a:moveTo>
                  <a:cubicBezTo>
                    <a:pt x="517" y="0"/>
                    <a:pt x="512" y="0"/>
                    <a:pt x="507" y="0"/>
                  </a:cubicBezTo>
                  <a:cubicBezTo>
                    <a:pt x="221" y="11"/>
                    <a:pt x="0" y="321"/>
                    <a:pt x="15" y="693"/>
                  </a:cubicBezTo>
                  <a:cubicBezTo>
                    <a:pt x="29" y="1058"/>
                    <a:pt x="264" y="1346"/>
                    <a:pt x="543" y="1346"/>
                  </a:cubicBezTo>
                  <a:cubicBezTo>
                    <a:pt x="548" y="1346"/>
                    <a:pt x="553" y="1346"/>
                    <a:pt x="558" y="1346"/>
                  </a:cubicBezTo>
                  <a:cubicBezTo>
                    <a:pt x="844" y="1335"/>
                    <a:pt x="1065" y="1025"/>
                    <a:pt x="1051" y="653"/>
                  </a:cubicBezTo>
                  <a:cubicBezTo>
                    <a:pt x="1037" y="288"/>
                    <a:pt x="802" y="0"/>
                    <a:pt x="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515441" y="1947873"/>
              <a:ext cx="18911" cy="23878"/>
            </a:xfrm>
            <a:custGeom>
              <a:avLst/>
              <a:gdLst/>
              <a:ahLst/>
              <a:cxnLst/>
              <a:rect l="l" t="t" r="r" b="b"/>
              <a:pathLst>
                <a:path w="1066" h="1346" extrusionOk="0">
                  <a:moveTo>
                    <a:pt x="523" y="1"/>
                  </a:moveTo>
                  <a:cubicBezTo>
                    <a:pt x="518" y="1"/>
                    <a:pt x="512" y="1"/>
                    <a:pt x="507" y="1"/>
                  </a:cubicBezTo>
                  <a:cubicBezTo>
                    <a:pt x="221" y="12"/>
                    <a:pt x="0" y="322"/>
                    <a:pt x="15" y="692"/>
                  </a:cubicBezTo>
                  <a:cubicBezTo>
                    <a:pt x="29" y="1057"/>
                    <a:pt x="264" y="1345"/>
                    <a:pt x="543" y="1345"/>
                  </a:cubicBezTo>
                  <a:cubicBezTo>
                    <a:pt x="548" y="1345"/>
                    <a:pt x="553" y="1345"/>
                    <a:pt x="558" y="1345"/>
                  </a:cubicBezTo>
                  <a:cubicBezTo>
                    <a:pt x="844" y="1334"/>
                    <a:pt x="1065" y="1024"/>
                    <a:pt x="1051" y="653"/>
                  </a:cubicBezTo>
                  <a:cubicBezTo>
                    <a:pt x="1035" y="288"/>
                    <a:pt x="802" y="1"/>
                    <a:pt x="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609215" y="1870437"/>
              <a:ext cx="47135" cy="22920"/>
            </a:xfrm>
            <a:custGeom>
              <a:avLst/>
              <a:gdLst/>
              <a:ahLst/>
              <a:cxnLst/>
              <a:rect l="l" t="t" r="r" b="b"/>
              <a:pathLst>
                <a:path w="2657" h="1292" extrusionOk="0">
                  <a:moveTo>
                    <a:pt x="1302" y="1"/>
                  </a:moveTo>
                  <a:cubicBezTo>
                    <a:pt x="587" y="1"/>
                    <a:pt x="9" y="276"/>
                    <a:pt x="4" y="628"/>
                  </a:cubicBezTo>
                  <a:cubicBezTo>
                    <a:pt x="0" y="984"/>
                    <a:pt x="588" y="1282"/>
                    <a:pt x="1319" y="1291"/>
                  </a:cubicBezTo>
                  <a:cubicBezTo>
                    <a:pt x="1331" y="1291"/>
                    <a:pt x="1342" y="1292"/>
                    <a:pt x="1354" y="1292"/>
                  </a:cubicBezTo>
                  <a:cubicBezTo>
                    <a:pt x="2068" y="1292"/>
                    <a:pt x="2646" y="1016"/>
                    <a:pt x="2651" y="665"/>
                  </a:cubicBezTo>
                  <a:cubicBezTo>
                    <a:pt x="2656" y="309"/>
                    <a:pt x="2067" y="10"/>
                    <a:pt x="1337" y="1"/>
                  </a:cubicBezTo>
                  <a:cubicBezTo>
                    <a:pt x="1326" y="1"/>
                    <a:pt x="1314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5489221" y="1887911"/>
              <a:ext cx="48483" cy="26805"/>
            </a:xfrm>
            <a:custGeom>
              <a:avLst/>
              <a:gdLst/>
              <a:ahLst/>
              <a:cxnLst/>
              <a:rect l="l" t="t" r="r" b="b"/>
              <a:pathLst>
                <a:path w="2733" h="1511" extrusionOk="0">
                  <a:moveTo>
                    <a:pt x="1931" y="1"/>
                  </a:moveTo>
                  <a:cubicBezTo>
                    <a:pt x="1697" y="1"/>
                    <a:pt x="1426" y="49"/>
                    <a:pt x="1148" y="149"/>
                  </a:cubicBezTo>
                  <a:cubicBezTo>
                    <a:pt x="462" y="397"/>
                    <a:pt x="1" y="869"/>
                    <a:pt x="123" y="1205"/>
                  </a:cubicBezTo>
                  <a:cubicBezTo>
                    <a:pt x="194" y="1405"/>
                    <a:pt x="457" y="1511"/>
                    <a:pt x="803" y="1511"/>
                  </a:cubicBezTo>
                  <a:cubicBezTo>
                    <a:pt x="1037" y="1511"/>
                    <a:pt x="1309" y="1462"/>
                    <a:pt x="1587" y="1362"/>
                  </a:cubicBezTo>
                  <a:cubicBezTo>
                    <a:pt x="2274" y="1114"/>
                    <a:pt x="2733" y="641"/>
                    <a:pt x="2613" y="306"/>
                  </a:cubicBezTo>
                  <a:cubicBezTo>
                    <a:pt x="2540" y="106"/>
                    <a:pt x="2277" y="1"/>
                    <a:pt x="1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5587181" y="1895220"/>
              <a:ext cx="36225" cy="100320"/>
            </a:xfrm>
            <a:custGeom>
              <a:avLst/>
              <a:gdLst/>
              <a:ahLst/>
              <a:cxnLst/>
              <a:rect l="l" t="t" r="r" b="b"/>
              <a:pathLst>
                <a:path w="2042" h="5655" extrusionOk="0">
                  <a:moveTo>
                    <a:pt x="279" y="1"/>
                  </a:moveTo>
                  <a:cubicBezTo>
                    <a:pt x="233" y="1"/>
                    <a:pt x="187" y="41"/>
                    <a:pt x="199" y="102"/>
                  </a:cubicBezTo>
                  <a:cubicBezTo>
                    <a:pt x="403" y="1037"/>
                    <a:pt x="1380" y="4869"/>
                    <a:pt x="1148" y="5182"/>
                  </a:cubicBezTo>
                  <a:cubicBezTo>
                    <a:pt x="1084" y="5268"/>
                    <a:pt x="981" y="5299"/>
                    <a:pt x="865" y="5299"/>
                  </a:cubicBezTo>
                  <a:cubicBezTo>
                    <a:pt x="641" y="5299"/>
                    <a:pt x="370" y="5184"/>
                    <a:pt x="237" y="5127"/>
                  </a:cubicBezTo>
                  <a:cubicBezTo>
                    <a:pt x="216" y="5117"/>
                    <a:pt x="195" y="5113"/>
                    <a:pt x="176" y="5113"/>
                  </a:cubicBezTo>
                  <a:cubicBezTo>
                    <a:pt x="59" y="5113"/>
                    <a:pt x="1" y="5273"/>
                    <a:pt x="116" y="5354"/>
                  </a:cubicBezTo>
                  <a:cubicBezTo>
                    <a:pt x="347" y="5518"/>
                    <a:pt x="712" y="5655"/>
                    <a:pt x="1060" y="5655"/>
                  </a:cubicBezTo>
                  <a:cubicBezTo>
                    <a:pt x="1148" y="5655"/>
                    <a:pt x="1235" y="5646"/>
                    <a:pt x="1318" y="5626"/>
                  </a:cubicBezTo>
                  <a:cubicBezTo>
                    <a:pt x="2042" y="5460"/>
                    <a:pt x="916" y="1510"/>
                    <a:pt x="351" y="54"/>
                  </a:cubicBezTo>
                  <a:cubicBezTo>
                    <a:pt x="337" y="17"/>
                    <a:pt x="308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297044" y="1715000"/>
              <a:ext cx="364912" cy="273710"/>
            </a:xfrm>
            <a:custGeom>
              <a:avLst/>
              <a:gdLst/>
              <a:ahLst/>
              <a:cxnLst/>
              <a:rect l="l" t="t" r="r" b="b"/>
              <a:pathLst>
                <a:path w="20570" h="15429" extrusionOk="0">
                  <a:moveTo>
                    <a:pt x="13125" y="0"/>
                  </a:moveTo>
                  <a:cubicBezTo>
                    <a:pt x="10841" y="0"/>
                    <a:pt x="7875" y="842"/>
                    <a:pt x="4062" y="3116"/>
                  </a:cubicBezTo>
                  <a:cubicBezTo>
                    <a:pt x="4062" y="3116"/>
                    <a:pt x="534" y="4006"/>
                    <a:pt x="267" y="6812"/>
                  </a:cubicBezTo>
                  <a:cubicBezTo>
                    <a:pt x="1" y="9615"/>
                    <a:pt x="1666" y="15428"/>
                    <a:pt x="3566" y="15428"/>
                  </a:cubicBezTo>
                  <a:cubicBezTo>
                    <a:pt x="3570" y="15428"/>
                    <a:pt x="3574" y="15428"/>
                    <a:pt x="3577" y="15428"/>
                  </a:cubicBezTo>
                  <a:cubicBezTo>
                    <a:pt x="5326" y="15406"/>
                    <a:pt x="5120" y="11343"/>
                    <a:pt x="5120" y="11343"/>
                  </a:cubicBezTo>
                  <a:cubicBezTo>
                    <a:pt x="6919" y="10207"/>
                    <a:pt x="7833" y="8041"/>
                    <a:pt x="7834" y="8040"/>
                  </a:cubicBezTo>
                  <a:lnTo>
                    <a:pt x="7834" y="8040"/>
                  </a:lnTo>
                  <a:cubicBezTo>
                    <a:pt x="7833" y="8041"/>
                    <a:pt x="6574" y="11266"/>
                    <a:pt x="7797" y="11266"/>
                  </a:cubicBezTo>
                  <a:cubicBezTo>
                    <a:pt x="7834" y="11266"/>
                    <a:pt x="7873" y="11263"/>
                    <a:pt x="7915" y="11257"/>
                  </a:cubicBezTo>
                  <a:cubicBezTo>
                    <a:pt x="10726" y="10845"/>
                    <a:pt x="12790" y="6022"/>
                    <a:pt x="12790" y="6021"/>
                  </a:cubicBezTo>
                  <a:lnTo>
                    <a:pt x="12790" y="6021"/>
                  </a:lnTo>
                  <a:cubicBezTo>
                    <a:pt x="12790" y="6021"/>
                    <a:pt x="11935" y="8419"/>
                    <a:pt x="13158" y="8419"/>
                  </a:cubicBezTo>
                  <a:cubicBezTo>
                    <a:pt x="13221" y="8419"/>
                    <a:pt x="13288" y="8412"/>
                    <a:pt x="13362" y="8399"/>
                  </a:cubicBezTo>
                  <a:cubicBezTo>
                    <a:pt x="15658" y="7991"/>
                    <a:pt x="17125" y="4771"/>
                    <a:pt x="17125" y="4771"/>
                  </a:cubicBezTo>
                  <a:cubicBezTo>
                    <a:pt x="17125" y="4771"/>
                    <a:pt x="18550" y="6891"/>
                    <a:pt x="19624" y="6891"/>
                  </a:cubicBezTo>
                  <a:cubicBezTo>
                    <a:pt x="19672" y="6891"/>
                    <a:pt x="19720" y="6887"/>
                    <a:pt x="19767" y="6878"/>
                  </a:cubicBezTo>
                  <a:cubicBezTo>
                    <a:pt x="20570" y="6725"/>
                    <a:pt x="19577" y="0"/>
                    <a:pt x="1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290746" y="1955128"/>
              <a:ext cx="98759" cy="93791"/>
            </a:xfrm>
            <a:custGeom>
              <a:avLst/>
              <a:gdLst/>
              <a:ahLst/>
              <a:cxnLst/>
              <a:rect l="l" t="t" r="r" b="b"/>
              <a:pathLst>
                <a:path w="5567" h="5287" extrusionOk="0">
                  <a:moveTo>
                    <a:pt x="3462" y="1"/>
                  </a:moveTo>
                  <a:cubicBezTo>
                    <a:pt x="3162" y="1"/>
                    <a:pt x="2837" y="43"/>
                    <a:pt x="2492" y="147"/>
                  </a:cubicBezTo>
                  <a:cubicBezTo>
                    <a:pt x="354" y="791"/>
                    <a:pt x="1" y="4361"/>
                    <a:pt x="2849" y="5188"/>
                  </a:cubicBezTo>
                  <a:cubicBezTo>
                    <a:pt x="3089" y="5258"/>
                    <a:pt x="3335" y="5286"/>
                    <a:pt x="3576" y="5286"/>
                  </a:cubicBezTo>
                  <a:cubicBezTo>
                    <a:pt x="4588" y="5286"/>
                    <a:pt x="5513" y="4790"/>
                    <a:pt x="5513" y="4790"/>
                  </a:cubicBezTo>
                  <a:lnTo>
                    <a:pt x="5567" y="768"/>
                  </a:lnTo>
                  <a:cubicBezTo>
                    <a:pt x="5567" y="768"/>
                    <a:pt x="4741" y="1"/>
                    <a:pt x="3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5328160" y="1976363"/>
              <a:ext cx="44563" cy="55331"/>
            </a:xfrm>
            <a:custGeom>
              <a:avLst/>
              <a:gdLst/>
              <a:ahLst/>
              <a:cxnLst/>
              <a:rect l="l" t="t" r="r" b="b"/>
              <a:pathLst>
                <a:path w="2512" h="3119" extrusionOk="0">
                  <a:moveTo>
                    <a:pt x="446" y="1"/>
                  </a:moveTo>
                  <a:cubicBezTo>
                    <a:pt x="404" y="1"/>
                    <a:pt x="363" y="3"/>
                    <a:pt x="320" y="6"/>
                  </a:cubicBezTo>
                  <a:cubicBezTo>
                    <a:pt x="266" y="10"/>
                    <a:pt x="243" y="97"/>
                    <a:pt x="306" y="108"/>
                  </a:cubicBezTo>
                  <a:cubicBezTo>
                    <a:pt x="1320" y="290"/>
                    <a:pt x="1800" y="1452"/>
                    <a:pt x="1982" y="2226"/>
                  </a:cubicBezTo>
                  <a:cubicBezTo>
                    <a:pt x="1725" y="2114"/>
                    <a:pt x="1428" y="2045"/>
                    <a:pt x="1140" y="2045"/>
                  </a:cubicBezTo>
                  <a:cubicBezTo>
                    <a:pt x="674" y="2045"/>
                    <a:pt x="230" y="2226"/>
                    <a:pt x="13" y="2700"/>
                  </a:cubicBezTo>
                  <a:cubicBezTo>
                    <a:pt x="1" y="2722"/>
                    <a:pt x="19" y="2745"/>
                    <a:pt x="40" y="2745"/>
                  </a:cubicBezTo>
                  <a:cubicBezTo>
                    <a:pt x="46" y="2745"/>
                    <a:pt x="54" y="2742"/>
                    <a:pt x="60" y="2736"/>
                  </a:cubicBezTo>
                  <a:cubicBezTo>
                    <a:pt x="294" y="2543"/>
                    <a:pt x="605" y="2457"/>
                    <a:pt x="917" y="2457"/>
                  </a:cubicBezTo>
                  <a:cubicBezTo>
                    <a:pt x="1393" y="2457"/>
                    <a:pt x="1874" y="2657"/>
                    <a:pt x="2100" y="2978"/>
                  </a:cubicBezTo>
                  <a:cubicBezTo>
                    <a:pt x="2166" y="3073"/>
                    <a:pt x="2229" y="3118"/>
                    <a:pt x="2284" y="3118"/>
                  </a:cubicBezTo>
                  <a:cubicBezTo>
                    <a:pt x="2423" y="3118"/>
                    <a:pt x="2512" y="2832"/>
                    <a:pt x="2486" y="2345"/>
                  </a:cubicBezTo>
                  <a:cubicBezTo>
                    <a:pt x="2430" y="1276"/>
                    <a:pt x="1630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4986026" y="2225255"/>
              <a:ext cx="433175" cy="789057"/>
            </a:xfrm>
            <a:custGeom>
              <a:avLst/>
              <a:gdLst/>
              <a:ahLst/>
              <a:cxnLst/>
              <a:rect l="l" t="t" r="r" b="b"/>
              <a:pathLst>
                <a:path w="24418" h="44479" extrusionOk="0">
                  <a:moveTo>
                    <a:pt x="18519" y="0"/>
                  </a:moveTo>
                  <a:cubicBezTo>
                    <a:pt x="17170" y="0"/>
                    <a:pt x="15654" y="615"/>
                    <a:pt x="14137" y="2105"/>
                  </a:cubicBezTo>
                  <a:cubicBezTo>
                    <a:pt x="7679" y="8445"/>
                    <a:pt x="1" y="21450"/>
                    <a:pt x="1" y="24502"/>
                  </a:cubicBezTo>
                  <a:cubicBezTo>
                    <a:pt x="1" y="28666"/>
                    <a:pt x="13722" y="44479"/>
                    <a:pt x="16590" y="44479"/>
                  </a:cubicBezTo>
                  <a:cubicBezTo>
                    <a:pt x="16602" y="44479"/>
                    <a:pt x="16614" y="44478"/>
                    <a:pt x="16626" y="44478"/>
                  </a:cubicBezTo>
                  <a:cubicBezTo>
                    <a:pt x="19414" y="44346"/>
                    <a:pt x="21079" y="40034"/>
                    <a:pt x="20114" y="37942"/>
                  </a:cubicBezTo>
                  <a:cubicBezTo>
                    <a:pt x="19148" y="35851"/>
                    <a:pt x="11438" y="25252"/>
                    <a:pt x="11483" y="24158"/>
                  </a:cubicBezTo>
                  <a:cubicBezTo>
                    <a:pt x="11549" y="22566"/>
                    <a:pt x="19312" y="15477"/>
                    <a:pt x="22731" y="7911"/>
                  </a:cubicBezTo>
                  <a:cubicBezTo>
                    <a:pt x="24418" y="4179"/>
                    <a:pt x="22036" y="0"/>
                    <a:pt x="18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4966814" y="2216917"/>
              <a:ext cx="464894" cy="615933"/>
            </a:xfrm>
            <a:custGeom>
              <a:avLst/>
              <a:gdLst/>
              <a:ahLst/>
              <a:cxnLst/>
              <a:rect l="l" t="t" r="r" b="b"/>
              <a:pathLst>
                <a:path w="26206" h="34720" extrusionOk="0">
                  <a:moveTo>
                    <a:pt x="19520" y="0"/>
                  </a:moveTo>
                  <a:cubicBezTo>
                    <a:pt x="18442" y="0"/>
                    <a:pt x="17329" y="350"/>
                    <a:pt x="16315" y="1131"/>
                  </a:cubicBezTo>
                  <a:cubicBezTo>
                    <a:pt x="12771" y="3861"/>
                    <a:pt x="0" y="19886"/>
                    <a:pt x="737" y="25123"/>
                  </a:cubicBezTo>
                  <a:cubicBezTo>
                    <a:pt x="1297" y="29108"/>
                    <a:pt x="5259" y="34288"/>
                    <a:pt x="5907" y="34687"/>
                  </a:cubicBezTo>
                  <a:cubicBezTo>
                    <a:pt x="5942" y="34709"/>
                    <a:pt x="6001" y="34719"/>
                    <a:pt x="6082" y="34719"/>
                  </a:cubicBezTo>
                  <a:cubicBezTo>
                    <a:pt x="7499" y="34719"/>
                    <a:pt x="15525" y="31531"/>
                    <a:pt x="15126" y="28648"/>
                  </a:cubicBezTo>
                  <a:cubicBezTo>
                    <a:pt x="15052" y="28116"/>
                    <a:pt x="12907" y="25319"/>
                    <a:pt x="12807" y="24820"/>
                  </a:cubicBezTo>
                  <a:cubicBezTo>
                    <a:pt x="12708" y="24323"/>
                    <a:pt x="21970" y="14371"/>
                    <a:pt x="24368" y="8349"/>
                  </a:cubicBezTo>
                  <a:cubicBezTo>
                    <a:pt x="26206" y="3737"/>
                    <a:pt x="23046" y="0"/>
                    <a:pt x="195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5020921" y="2672782"/>
              <a:ext cx="261789" cy="216073"/>
            </a:xfrm>
            <a:custGeom>
              <a:avLst/>
              <a:gdLst/>
              <a:ahLst/>
              <a:cxnLst/>
              <a:rect l="l" t="t" r="r" b="b"/>
              <a:pathLst>
                <a:path w="14757" h="12180" extrusionOk="0">
                  <a:moveTo>
                    <a:pt x="11064" y="0"/>
                  </a:moveTo>
                  <a:cubicBezTo>
                    <a:pt x="11047" y="0"/>
                    <a:pt x="11034" y="6"/>
                    <a:pt x="11025" y="17"/>
                  </a:cubicBezTo>
                  <a:cubicBezTo>
                    <a:pt x="10303" y="933"/>
                    <a:pt x="4715" y="5739"/>
                    <a:pt x="863" y="6971"/>
                  </a:cubicBezTo>
                  <a:cubicBezTo>
                    <a:pt x="0" y="7247"/>
                    <a:pt x="3465" y="11911"/>
                    <a:pt x="4090" y="12151"/>
                  </a:cubicBezTo>
                  <a:cubicBezTo>
                    <a:pt x="4138" y="12170"/>
                    <a:pt x="4220" y="12180"/>
                    <a:pt x="4333" y="12180"/>
                  </a:cubicBezTo>
                  <a:cubicBezTo>
                    <a:pt x="5702" y="12180"/>
                    <a:pt x="11555" y="10715"/>
                    <a:pt x="14347" y="4977"/>
                  </a:cubicBezTo>
                  <a:cubicBezTo>
                    <a:pt x="14756" y="4135"/>
                    <a:pt x="11520" y="0"/>
                    <a:pt x="1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352357" y="2887826"/>
              <a:ext cx="99326" cy="49991"/>
            </a:xfrm>
            <a:custGeom>
              <a:avLst/>
              <a:gdLst/>
              <a:ahLst/>
              <a:cxnLst/>
              <a:rect l="l" t="t" r="r" b="b"/>
              <a:pathLst>
                <a:path w="5599" h="2818" extrusionOk="0">
                  <a:moveTo>
                    <a:pt x="4946" y="1"/>
                  </a:moveTo>
                  <a:cubicBezTo>
                    <a:pt x="4776" y="1"/>
                    <a:pt x="4553" y="73"/>
                    <a:pt x="4267" y="245"/>
                  </a:cubicBezTo>
                  <a:cubicBezTo>
                    <a:pt x="2881" y="1081"/>
                    <a:pt x="0" y="1291"/>
                    <a:pt x="0" y="1291"/>
                  </a:cubicBezTo>
                  <a:lnTo>
                    <a:pt x="2384" y="2818"/>
                  </a:lnTo>
                  <a:cubicBezTo>
                    <a:pt x="2384" y="2818"/>
                    <a:pt x="3927" y="2663"/>
                    <a:pt x="4962" y="1577"/>
                  </a:cubicBezTo>
                  <a:cubicBezTo>
                    <a:pt x="5448" y="1068"/>
                    <a:pt x="5598" y="1"/>
                    <a:pt x="4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5242209" y="2893415"/>
              <a:ext cx="262233" cy="149087"/>
            </a:xfrm>
            <a:custGeom>
              <a:avLst/>
              <a:gdLst/>
              <a:ahLst/>
              <a:cxnLst/>
              <a:rect l="l" t="t" r="r" b="b"/>
              <a:pathLst>
                <a:path w="14782" h="8404" extrusionOk="0">
                  <a:moveTo>
                    <a:pt x="5533" y="1"/>
                  </a:moveTo>
                  <a:lnTo>
                    <a:pt x="1" y="5681"/>
                  </a:lnTo>
                  <a:cubicBezTo>
                    <a:pt x="244" y="6145"/>
                    <a:pt x="1012" y="7650"/>
                    <a:pt x="2738" y="8173"/>
                  </a:cubicBezTo>
                  <a:cubicBezTo>
                    <a:pt x="3286" y="8339"/>
                    <a:pt x="3780" y="8404"/>
                    <a:pt x="4238" y="8404"/>
                  </a:cubicBezTo>
                  <a:cubicBezTo>
                    <a:pt x="5391" y="8404"/>
                    <a:pt x="6315" y="7994"/>
                    <a:pt x="7281" y="7745"/>
                  </a:cubicBezTo>
                  <a:cubicBezTo>
                    <a:pt x="7765" y="7620"/>
                    <a:pt x="8181" y="7570"/>
                    <a:pt x="8553" y="7570"/>
                  </a:cubicBezTo>
                  <a:cubicBezTo>
                    <a:pt x="9913" y="7570"/>
                    <a:pt x="10687" y="8243"/>
                    <a:pt x="12112" y="8394"/>
                  </a:cubicBezTo>
                  <a:cubicBezTo>
                    <a:pt x="12163" y="8400"/>
                    <a:pt x="12214" y="8403"/>
                    <a:pt x="12264" y="8403"/>
                  </a:cubicBezTo>
                  <a:cubicBezTo>
                    <a:pt x="12759" y="8403"/>
                    <a:pt x="13214" y="8147"/>
                    <a:pt x="13602" y="7753"/>
                  </a:cubicBezTo>
                  <a:cubicBezTo>
                    <a:pt x="13654" y="7705"/>
                    <a:pt x="13704" y="7653"/>
                    <a:pt x="13748" y="7598"/>
                  </a:cubicBezTo>
                  <a:cubicBezTo>
                    <a:pt x="13962" y="7352"/>
                    <a:pt x="14142" y="7078"/>
                    <a:pt x="14287" y="6786"/>
                  </a:cubicBezTo>
                  <a:cubicBezTo>
                    <a:pt x="14323" y="6731"/>
                    <a:pt x="14352" y="6671"/>
                    <a:pt x="14375" y="6610"/>
                  </a:cubicBezTo>
                  <a:cubicBezTo>
                    <a:pt x="14531" y="6277"/>
                    <a:pt x="14641" y="5931"/>
                    <a:pt x="14693" y="5606"/>
                  </a:cubicBezTo>
                  <a:cubicBezTo>
                    <a:pt x="14707" y="5525"/>
                    <a:pt x="14722" y="5452"/>
                    <a:pt x="14730" y="5377"/>
                  </a:cubicBezTo>
                  <a:cubicBezTo>
                    <a:pt x="14782" y="4825"/>
                    <a:pt x="14679" y="4361"/>
                    <a:pt x="14354" y="4146"/>
                  </a:cubicBezTo>
                  <a:cubicBezTo>
                    <a:pt x="12289" y="2797"/>
                    <a:pt x="7775" y="2406"/>
                    <a:pt x="5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5393957" y="2995739"/>
              <a:ext cx="92159" cy="35232"/>
            </a:xfrm>
            <a:custGeom>
              <a:avLst/>
              <a:gdLst/>
              <a:ahLst/>
              <a:cxnLst/>
              <a:rect l="l" t="t" r="r" b="b"/>
              <a:pathLst>
                <a:path w="5195" h="1986" extrusionOk="0">
                  <a:moveTo>
                    <a:pt x="136" y="1"/>
                  </a:moveTo>
                  <a:cubicBezTo>
                    <a:pt x="30" y="1"/>
                    <a:pt x="0" y="172"/>
                    <a:pt x="106" y="201"/>
                  </a:cubicBezTo>
                  <a:cubicBezTo>
                    <a:pt x="1840" y="635"/>
                    <a:pt x="3461" y="1182"/>
                    <a:pt x="5048" y="1985"/>
                  </a:cubicBezTo>
                  <a:cubicBezTo>
                    <a:pt x="5100" y="1937"/>
                    <a:pt x="5150" y="1886"/>
                    <a:pt x="5194" y="1831"/>
                  </a:cubicBezTo>
                  <a:cubicBezTo>
                    <a:pt x="3661" y="856"/>
                    <a:pt x="1949" y="199"/>
                    <a:pt x="150" y="2"/>
                  </a:cubicBezTo>
                  <a:cubicBezTo>
                    <a:pt x="146" y="1"/>
                    <a:pt x="141" y="1"/>
                    <a:pt x="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5403360" y="2977147"/>
              <a:ext cx="93880" cy="36669"/>
            </a:xfrm>
            <a:custGeom>
              <a:avLst/>
              <a:gdLst/>
              <a:ahLst/>
              <a:cxnLst/>
              <a:rect l="l" t="t" r="r" b="b"/>
              <a:pathLst>
                <a:path w="5292" h="2067" extrusionOk="0">
                  <a:moveTo>
                    <a:pt x="131" y="1"/>
                  </a:moveTo>
                  <a:cubicBezTo>
                    <a:pt x="30" y="1"/>
                    <a:pt x="0" y="171"/>
                    <a:pt x="107" y="193"/>
                  </a:cubicBezTo>
                  <a:cubicBezTo>
                    <a:pt x="1900" y="651"/>
                    <a:pt x="3565" y="1218"/>
                    <a:pt x="5203" y="2066"/>
                  </a:cubicBezTo>
                  <a:cubicBezTo>
                    <a:pt x="5239" y="2010"/>
                    <a:pt x="5268" y="1951"/>
                    <a:pt x="5291" y="1890"/>
                  </a:cubicBezTo>
                  <a:cubicBezTo>
                    <a:pt x="3737" y="886"/>
                    <a:pt x="1987" y="208"/>
                    <a:pt x="144" y="2"/>
                  </a:cubicBezTo>
                  <a:cubicBezTo>
                    <a:pt x="139" y="1"/>
                    <a:pt x="13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5415139" y="2958556"/>
              <a:ext cx="88381" cy="34327"/>
            </a:xfrm>
            <a:custGeom>
              <a:avLst/>
              <a:gdLst/>
              <a:ahLst/>
              <a:cxnLst/>
              <a:rect l="l" t="t" r="r" b="b"/>
              <a:pathLst>
                <a:path w="4982" h="1935" extrusionOk="0">
                  <a:moveTo>
                    <a:pt x="138" y="1"/>
                  </a:moveTo>
                  <a:cubicBezTo>
                    <a:pt x="29" y="1"/>
                    <a:pt x="1" y="173"/>
                    <a:pt x="114" y="194"/>
                  </a:cubicBezTo>
                  <a:cubicBezTo>
                    <a:pt x="1804" y="622"/>
                    <a:pt x="3396" y="1160"/>
                    <a:pt x="4945" y="1934"/>
                  </a:cubicBezTo>
                  <a:cubicBezTo>
                    <a:pt x="4959" y="1853"/>
                    <a:pt x="4974" y="1780"/>
                    <a:pt x="4982" y="1705"/>
                  </a:cubicBezTo>
                  <a:cubicBezTo>
                    <a:pt x="3507" y="798"/>
                    <a:pt x="1869" y="194"/>
                    <a:pt x="151" y="2"/>
                  </a:cubicBezTo>
                  <a:cubicBezTo>
                    <a:pt x="147" y="1"/>
                    <a:pt x="142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341749" y="2188143"/>
              <a:ext cx="196896" cy="216251"/>
            </a:xfrm>
            <a:custGeom>
              <a:avLst/>
              <a:gdLst/>
              <a:ahLst/>
              <a:cxnLst/>
              <a:rect l="l" t="t" r="r" b="b"/>
              <a:pathLst>
                <a:path w="11099" h="12190" extrusionOk="0">
                  <a:moveTo>
                    <a:pt x="2074" y="1"/>
                  </a:moveTo>
                  <a:cubicBezTo>
                    <a:pt x="2074" y="1"/>
                    <a:pt x="20" y="2116"/>
                    <a:pt x="13" y="3185"/>
                  </a:cubicBezTo>
                  <a:cubicBezTo>
                    <a:pt x="0" y="5245"/>
                    <a:pt x="7665" y="12190"/>
                    <a:pt x="7665" y="12190"/>
                  </a:cubicBezTo>
                  <a:cubicBezTo>
                    <a:pt x="7665" y="12190"/>
                    <a:pt x="8741" y="8195"/>
                    <a:pt x="11097" y="6666"/>
                  </a:cubicBezTo>
                  <a:cubicBezTo>
                    <a:pt x="11098" y="6666"/>
                    <a:pt x="8190" y="6494"/>
                    <a:pt x="20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5528302" y="2188143"/>
              <a:ext cx="76796" cy="187920"/>
            </a:xfrm>
            <a:custGeom>
              <a:avLst/>
              <a:gdLst/>
              <a:ahLst/>
              <a:cxnLst/>
              <a:rect l="l" t="t" r="r" b="b"/>
              <a:pathLst>
                <a:path w="4329" h="10593" extrusionOk="0">
                  <a:moveTo>
                    <a:pt x="0" y="1"/>
                  </a:moveTo>
                  <a:cubicBezTo>
                    <a:pt x="0" y="1"/>
                    <a:pt x="1772" y="4737"/>
                    <a:pt x="582" y="6666"/>
                  </a:cubicBezTo>
                  <a:cubicBezTo>
                    <a:pt x="582" y="6666"/>
                    <a:pt x="3111" y="7856"/>
                    <a:pt x="4187" y="10592"/>
                  </a:cubicBezTo>
                  <a:cubicBezTo>
                    <a:pt x="4187" y="10592"/>
                    <a:pt x="4328" y="4891"/>
                    <a:pt x="3296" y="2572"/>
                  </a:cubicBezTo>
                  <a:cubicBezTo>
                    <a:pt x="2759" y="13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5357289" y="2577146"/>
              <a:ext cx="254551" cy="58577"/>
            </a:xfrm>
            <a:custGeom>
              <a:avLst/>
              <a:gdLst/>
              <a:ahLst/>
              <a:cxnLst/>
              <a:rect l="l" t="t" r="r" b="b"/>
              <a:pathLst>
                <a:path w="14349" h="3302" extrusionOk="0">
                  <a:moveTo>
                    <a:pt x="14227" y="0"/>
                  </a:moveTo>
                  <a:cubicBezTo>
                    <a:pt x="14214" y="0"/>
                    <a:pt x="14202" y="4"/>
                    <a:pt x="14189" y="11"/>
                  </a:cubicBezTo>
                  <a:cubicBezTo>
                    <a:pt x="11587" y="1593"/>
                    <a:pt x="8628" y="2705"/>
                    <a:pt x="5680" y="2705"/>
                  </a:cubicBezTo>
                  <a:cubicBezTo>
                    <a:pt x="3834" y="2705"/>
                    <a:pt x="1991" y="2269"/>
                    <a:pt x="243" y="1238"/>
                  </a:cubicBezTo>
                  <a:cubicBezTo>
                    <a:pt x="220" y="1224"/>
                    <a:pt x="197" y="1218"/>
                    <a:pt x="176" y="1218"/>
                  </a:cubicBezTo>
                  <a:cubicBezTo>
                    <a:pt x="66" y="1218"/>
                    <a:pt x="0" y="1382"/>
                    <a:pt x="112" y="1462"/>
                  </a:cubicBezTo>
                  <a:cubicBezTo>
                    <a:pt x="1914" y="2745"/>
                    <a:pt x="3888" y="3301"/>
                    <a:pt x="5873" y="3301"/>
                  </a:cubicBezTo>
                  <a:cubicBezTo>
                    <a:pt x="8838" y="3301"/>
                    <a:pt x="11825" y="2058"/>
                    <a:pt x="14288" y="136"/>
                  </a:cubicBezTo>
                  <a:cubicBezTo>
                    <a:pt x="14348" y="90"/>
                    <a:pt x="14292" y="0"/>
                    <a:pt x="14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5605844" y="2575390"/>
              <a:ext cx="45485" cy="22228"/>
            </a:xfrm>
            <a:custGeom>
              <a:avLst/>
              <a:gdLst/>
              <a:ahLst/>
              <a:cxnLst/>
              <a:rect l="l" t="t" r="r" b="b"/>
              <a:pathLst>
                <a:path w="2564" h="1253" extrusionOk="0">
                  <a:moveTo>
                    <a:pt x="2254" y="1"/>
                  </a:moveTo>
                  <a:cubicBezTo>
                    <a:pt x="2240" y="1"/>
                    <a:pt x="2225" y="2"/>
                    <a:pt x="2209" y="5"/>
                  </a:cubicBezTo>
                  <a:cubicBezTo>
                    <a:pt x="1404" y="156"/>
                    <a:pt x="683" y="525"/>
                    <a:pt x="79" y="1073"/>
                  </a:cubicBezTo>
                  <a:cubicBezTo>
                    <a:pt x="1" y="1143"/>
                    <a:pt x="72" y="1252"/>
                    <a:pt x="159" y="1252"/>
                  </a:cubicBezTo>
                  <a:cubicBezTo>
                    <a:pt x="176" y="1252"/>
                    <a:pt x="192" y="1249"/>
                    <a:pt x="208" y="1240"/>
                  </a:cubicBezTo>
                  <a:cubicBezTo>
                    <a:pt x="886" y="890"/>
                    <a:pt x="1588" y="619"/>
                    <a:pt x="2319" y="406"/>
                  </a:cubicBezTo>
                  <a:cubicBezTo>
                    <a:pt x="2564" y="334"/>
                    <a:pt x="2480" y="1"/>
                    <a:pt x="2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228053" y="2462013"/>
              <a:ext cx="133902" cy="150488"/>
            </a:xfrm>
            <a:custGeom>
              <a:avLst/>
              <a:gdLst/>
              <a:ahLst/>
              <a:cxnLst/>
              <a:rect l="l" t="t" r="r" b="b"/>
              <a:pathLst>
                <a:path w="7548" h="8483" extrusionOk="0">
                  <a:moveTo>
                    <a:pt x="7476" y="0"/>
                  </a:moveTo>
                  <a:cubicBezTo>
                    <a:pt x="7464" y="0"/>
                    <a:pt x="7446" y="7"/>
                    <a:pt x="7422" y="24"/>
                  </a:cubicBezTo>
                  <a:cubicBezTo>
                    <a:pt x="4468" y="2086"/>
                    <a:pt x="2035" y="5259"/>
                    <a:pt x="71" y="8251"/>
                  </a:cubicBezTo>
                  <a:cubicBezTo>
                    <a:pt x="1" y="8358"/>
                    <a:pt x="106" y="8482"/>
                    <a:pt x="212" y="8482"/>
                  </a:cubicBezTo>
                  <a:cubicBezTo>
                    <a:pt x="247" y="8482"/>
                    <a:pt x="282" y="8469"/>
                    <a:pt x="311" y="8436"/>
                  </a:cubicBezTo>
                  <a:cubicBezTo>
                    <a:pt x="2746" y="5677"/>
                    <a:pt x="4725" y="2948"/>
                    <a:pt x="7340" y="346"/>
                  </a:cubicBezTo>
                  <a:cubicBezTo>
                    <a:pt x="7451" y="236"/>
                    <a:pt x="7548" y="0"/>
                    <a:pt x="7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5339815" y="2193483"/>
              <a:ext cx="269737" cy="214956"/>
            </a:xfrm>
            <a:custGeom>
              <a:avLst/>
              <a:gdLst/>
              <a:ahLst/>
              <a:cxnLst/>
              <a:rect l="l" t="t" r="r" b="b"/>
              <a:pathLst>
                <a:path w="15205" h="12117" extrusionOk="0">
                  <a:moveTo>
                    <a:pt x="11332" y="1"/>
                  </a:moveTo>
                  <a:cubicBezTo>
                    <a:pt x="11254" y="1"/>
                    <a:pt x="11235" y="120"/>
                    <a:pt x="11316" y="154"/>
                  </a:cubicBezTo>
                  <a:cubicBezTo>
                    <a:pt x="14593" y="1499"/>
                    <a:pt x="14364" y="6011"/>
                    <a:pt x="14637" y="9230"/>
                  </a:cubicBezTo>
                  <a:cubicBezTo>
                    <a:pt x="13849" y="7759"/>
                    <a:pt x="11390" y="6363"/>
                    <a:pt x="11213" y="6363"/>
                  </a:cubicBezTo>
                  <a:cubicBezTo>
                    <a:pt x="11210" y="6363"/>
                    <a:pt x="11208" y="6364"/>
                    <a:pt x="11206" y="6365"/>
                  </a:cubicBezTo>
                  <a:cubicBezTo>
                    <a:pt x="11173" y="6384"/>
                    <a:pt x="8691" y="9230"/>
                    <a:pt x="7744" y="11481"/>
                  </a:cubicBezTo>
                  <a:cubicBezTo>
                    <a:pt x="6027" y="10146"/>
                    <a:pt x="4436" y="8662"/>
                    <a:pt x="3036" y="6993"/>
                  </a:cubicBezTo>
                  <a:cubicBezTo>
                    <a:pt x="2341" y="6162"/>
                    <a:pt x="1573" y="5286"/>
                    <a:pt x="1047" y="4333"/>
                  </a:cubicBezTo>
                  <a:cubicBezTo>
                    <a:pt x="1" y="2435"/>
                    <a:pt x="876" y="1789"/>
                    <a:pt x="1607" y="260"/>
                  </a:cubicBezTo>
                  <a:cubicBezTo>
                    <a:pt x="1639" y="193"/>
                    <a:pt x="1585" y="134"/>
                    <a:pt x="1531" y="134"/>
                  </a:cubicBezTo>
                  <a:cubicBezTo>
                    <a:pt x="1506" y="134"/>
                    <a:pt x="1481" y="146"/>
                    <a:pt x="1464" y="174"/>
                  </a:cubicBezTo>
                  <a:cubicBezTo>
                    <a:pt x="979" y="986"/>
                    <a:pt x="201" y="1755"/>
                    <a:pt x="128" y="2744"/>
                  </a:cubicBezTo>
                  <a:cubicBezTo>
                    <a:pt x="50" y="3805"/>
                    <a:pt x="794" y="4719"/>
                    <a:pt x="1372" y="5527"/>
                  </a:cubicBezTo>
                  <a:cubicBezTo>
                    <a:pt x="3138" y="7999"/>
                    <a:pt x="5274" y="10156"/>
                    <a:pt x="7668" y="12021"/>
                  </a:cubicBezTo>
                  <a:cubicBezTo>
                    <a:pt x="7723" y="12064"/>
                    <a:pt x="7781" y="12082"/>
                    <a:pt x="7833" y="12082"/>
                  </a:cubicBezTo>
                  <a:cubicBezTo>
                    <a:pt x="7843" y="12082"/>
                    <a:pt x="7853" y="12081"/>
                    <a:pt x="7863" y="12080"/>
                  </a:cubicBezTo>
                  <a:cubicBezTo>
                    <a:pt x="7902" y="12103"/>
                    <a:pt x="7946" y="12116"/>
                    <a:pt x="7987" y="12116"/>
                  </a:cubicBezTo>
                  <a:cubicBezTo>
                    <a:pt x="8059" y="12116"/>
                    <a:pt x="8123" y="12077"/>
                    <a:pt x="8138" y="11980"/>
                  </a:cubicBezTo>
                  <a:cubicBezTo>
                    <a:pt x="8309" y="10887"/>
                    <a:pt x="10611" y="7525"/>
                    <a:pt x="11284" y="6783"/>
                  </a:cubicBezTo>
                  <a:cubicBezTo>
                    <a:pt x="12911" y="7438"/>
                    <a:pt x="13869" y="8873"/>
                    <a:pt x="14819" y="10448"/>
                  </a:cubicBezTo>
                  <a:cubicBezTo>
                    <a:pt x="14858" y="10513"/>
                    <a:pt x="14904" y="10542"/>
                    <a:pt x="14944" y="10542"/>
                  </a:cubicBezTo>
                  <a:cubicBezTo>
                    <a:pt x="15011" y="10542"/>
                    <a:pt x="15062" y="10464"/>
                    <a:pt x="15046" y="10336"/>
                  </a:cubicBezTo>
                  <a:cubicBezTo>
                    <a:pt x="15023" y="10153"/>
                    <a:pt x="15204" y="1077"/>
                    <a:pt x="11358" y="4"/>
                  </a:cubicBezTo>
                  <a:cubicBezTo>
                    <a:pt x="11349" y="2"/>
                    <a:pt x="11340" y="1"/>
                    <a:pt x="11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5648154" y="2287008"/>
              <a:ext cx="63527" cy="83644"/>
            </a:xfrm>
            <a:custGeom>
              <a:avLst/>
              <a:gdLst/>
              <a:ahLst/>
              <a:cxnLst/>
              <a:rect l="l" t="t" r="r" b="b"/>
              <a:pathLst>
                <a:path w="3581" h="4715" extrusionOk="0">
                  <a:moveTo>
                    <a:pt x="82" y="0"/>
                  </a:moveTo>
                  <a:cubicBezTo>
                    <a:pt x="41" y="0"/>
                    <a:pt x="0" y="50"/>
                    <a:pt x="26" y="93"/>
                  </a:cubicBezTo>
                  <a:cubicBezTo>
                    <a:pt x="1004" y="1761"/>
                    <a:pt x="2119" y="3359"/>
                    <a:pt x="3510" y="4705"/>
                  </a:cubicBezTo>
                  <a:cubicBezTo>
                    <a:pt x="3517" y="4712"/>
                    <a:pt x="3525" y="4715"/>
                    <a:pt x="3533" y="4715"/>
                  </a:cubicBezTo>
                  <a:cubicBezTo>
                    <a:pt x="3557" y="4715"/>
                    <a:pt x="3580" y="4689"/>
                    <a:pt x="3564" y="4663"/>
                  </a:cubicBezTo>
                  <a:cubicBezTo>
                    <a:pt x="2555" y="3021"/>
                    <a:pt x="1342" y="1511"/>
                    <a:pt x="121" y="20"/>
                  </a:cubicBezTo>
                  <a:cubicBezTo>
                    <a:pt x="110" y="6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5681842" y="2506026"/>
              <a:ext cx="64911" cy="209385"/>
            </a:xfrm>
            <a:custGeom>
              <a:avLst/>
              <a:gdLst/>
              <a:ahLst/>
              <a:cxnLst/>
              <a:rect l="l" t="t" r="r" b="b"/>
              <a:pathLst>
                <a:path w="3659" h="11803" extrusionOk="0">
                  <a:moveTo>
                    <a:pt x="3628" y="1"/>
                  </a:moveTo>
                  <a:cubicBezTo>
                    <a:pt x="3624" y="1"/>
                    <a:pt x="3619" y="7"/>
                    <a:pt x="3613" y="20"/>
                  </a:cubicBezTo>
                  <a:cubicBezTo>
                    <a:pt x="3017" y="1383"/>
                    <a:pt x="1893" y="3697"/>
                    <a:pt x="233" y="4520"/>
                  </a:cubicBezTo>
                  <a:cubicBezTo>
                    <a:pt x="148" y="4561"/>
                    <a:pt x="127" y="4633"/>
                    <a:pt x="139" y="4705"/>
                  </a:cubicBezTo>
                  <a:cubicBezTo>
                    <a:pt x="135" y="4719"/>
                    <a:pt x="123" y="4725"/>
                    <a:pt x="122" y="4741"/>
                  </a:cubicBezTo>
                  <a:cubicBezTo>
                    <a:pt x="0" y="5976"/>
                    <a:pt x="104" y="7246"/>
                    <a:pt x="128" y="8488"/>
                  </a:cubicBezTo>
                  <a:cubicBezTo>
                    <a:pt x="151" y="9568"/>
                    <a:pt x="106" y="10661"/>
                    <a:pt x="284" y="11728"/>
                  </a:cubicBezTo>
                  <a:cubicBezTo>
                    <a:pt x="292" y="11777"/>
                    <a:pt x="339" y="11802"/>
                    <a:pt x="385" y="11802"/>
                  </a:cubicBezTo>
                  <a:cubicBezTo>
                    <a:pt x="431" y="11802"/>
                    <a:pt x="477" y="11778"/>
                    <a:pt x="483" y="11728"/>
                  </a:cubicBezTo>
                  <a:cubicBezTo>
                    <a:pt x="631" y="10659"/>
                    <a:pt x="558" y="9566"/>
                    <a:pt x="548" y="8488"/>
                  </a:cubicBezTo>
                  <a:cubicBezTo>
                    <a:pt x="539" y="7280"/>
                    <a:pt x="599" y="6048"/>
                    <a:pt x="461" y="4847"/>
                  </a:cubicBezTo>
                  <a:cubicBezTo>
                    <a:pt x="466" y="4843"/>
                    <a:pt x="473" y="4839"/>
                    <a:pt x="478" y="4836"/>
                  </a:cubicBezTo>
                  <a:cubicBezTo>
                    <a:pt x="2312" y="3631"/>
                    <a:pt x="2994" y="2099"/>
                    <a:pt x="3635" y="211"/>
                  </a:cubicBezTo>
                  <a:cubicBezTo>
                    <a:pt x="3659" y="139"/>
                    <a:pt x="3651" y="1"/>
                    <a:pt x="3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238661" y="2692349"/>
              <a:ext cx="47579" cy="89569"/>
            </a:xfrm>
            <a:custGeom>
              <a:avLst/>
              <a:gdLst/>
              <a:ahLst/>
              <a:cxnLst/>
              <a:rect l="l" t="t" r="r" b="b"/>
              <a:pathLst>
                <a:path w="2682" h="5049" extrusionOk="0">
                  <a:moveTo>
                    <a:pt x="68" y="0"/>
                  </a:moveTo>
                  <a:cubicBezTo>
                    <a:pt x="33" y="0"/>
                    <a:pt x="1" y="32"/>
                    <a:pt x="24" y="71"/>
                  </a:cubicBezTo>
                  <a:cubicBezTo>
                    <a:pt x="451" y="769"/>
                    <a:pt x="961" y="1382"/>
                    <a:pt x="1463" y="2028"/>
                  </a:cubicBezTo>
                  <a:cubicBezTo>
                    <a:pt x="1941" y="2642"/>
                    <a:pt x="2167" y="2948"/>
                    <a:pt x="1996" y="3736"/>
                  </a:cubicBezTo>
                  <a:cubicBezTo>
                    <a:pt x="1906" y="4154"/>
                    <a:pt x="1732" y="4536"/>
                    <a:pt x="1620" y="4948"/>
                  </a:cubicBezTo>
                  <a:cubicBezTo>
                    <a:pt x="1606" y="4998"/>
                    <a:pt x="1654" y="5048"/>
                    <a:pt x="1700" y="5048"/>
                  </a:cubicBezTo>
                  <a:cubicBezTo>
                    <a:pt x="1718" y="5048"/>
                    <a:pt x="1736" y="5041"/>
                    <a:pt x="1750" y="5023"/>
                  </a:cubicBezTo>
                  <a:cubicBezTo>
                    <a:pt x="2173" y="4488"/>
                    <a:pt x="2682" y="3486"/>
                    <a:pt x="2501" y="2780"/>
                  </a:cubicBezTo>
                  <a:cubicBezTo>
                    <a:pt x="2388" y="2339"/>
                    <a:pt x="1933" y="1916"/>
                    <a:pt x="1651" y="1582"/>
                  </a:cubicBezTo>
                  <a:cubicBezTo>
                    <a:pt x="1166" y="1009"/>
                    <a:pt x="685" y="483"/>
                    <a:pt x="101" y="12"/>
                  </a:cubicBezTo>
                  <a:cubicBezTo>
                    <a:pt x="91" y="4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049340" y="2701947"/>
              <a:ext cx="154036" cy="93543"/>
            </a:xfrm>
            <a:custGeom>
              <a:avLst/>
              <a:gdLst/>
              <a:ahLst/>
              <a:cxnLst/>
              <a:rect l="l" t="t" r="r" b="b"/>
              <a:pathLst>
                <a:path w="8683" h="5273" extrusionOk="0">
                  <a:moveTo>
                    <a:pt x="8519" y="1"/>
                  </a:moveTo>
                  <a:cubicBezTo>
                    <a:pt x="8490" y="1"/>
                    <a:pt x="8461" y="13"/>
                    <a:pt x="8435" y="41"/>
                  </a:cubicBezTo>
                  <a:cubicBezTo>
                    <a:pt x="6075" y="2709"/>
                    <a:pt x="3380" y="4041"/>
                    <a:pt x="47" y="5193"/>
                  </a:cubicBezTo>
                  <a:cubicBezTo>
                    <a:pt x="1" y="5207"/>
                    <a:pt x="16" y="5272"/>
                    <a:pt x="58" y="5272"/>
                  </a:cubicBezTo>
                  <a:cubicBezTo>
                    <a:pt x="61" y="5272"/>
                    <a:pt x="64" y="5272"/>
                    <a:pt x="68" y="5271"/>
                  </a:cubicBezTo>
                  <a:cubicBezTo>
                    <a:pt x="3310" y="4754"/>
                    <a:pt x="7020" y="3260"/>
                    <a:pt x="8634" y="194"/>
                  </a:cubicBezTo>
                  <a:cubicBezTo>
                    <a:pt x="8683" y="105"/>
                    <a:pt x="8604" y="1"/>
                    <a:pt x="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5202011" y="2689156"/>
              <a:ext cx="8196" cy="6351"/>
            </a:xfrm>
            <a:custGeom>
              <a:avLst/>
              <a:gdLst/>
              <a:ahLst/>
              <a:cxnLst/>
              <a:rect l="l" t="t" r="r" b="b"/>
              <a:pathLst>
                <a:path w="462" h="358" extrusionOk="0">
                  <a:moveTo>
                    <a:pt x="231" y="1"/>
                  </a:moveTo>
                  <a:cubicBezTo>
                    <a:pt x="1" y="1"/>
                    <a:pt x="1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5695892" y="2563468"/>
              <a:ext cx="58932" cy="31879"/>
            </a:xfrm>
            <a:custGeom>
              <a:avLst/>
              <a:gdLst/>
              <a:ahLst/>
              <a:cxnLst/>
              <a:rect l="l" t="t" r="r" b="b"/>
              <a:pathLst>
                <a:path w="3322" h="1797" extrusionOk="0">
                  <a:moveTo>
                    <a:pt x="3136" y="1"/>
                  </a:moveTo>
                  <a:cubicBezTo>
                    <a:pt x="3116" y="1"/>
                    <a:pt x="3096" y="6"/>
                    <a:pt x="3076" y="19"/>
                  </a:cubicBezTo>
                  <a:cubicBezTo>
                    <a:pt x="2095" y="644"/>
                    <a:pt x="1133" y="1183"/>
                    <a:pt x="72" y="1662"/>
                  </a:cubicBezTo>
                  <a:cubicBezTo>
                    <a:pt x="0" y="1695"/>
                    <a:pt x="42" y="1797"/>
                    <a:pt x="109" y="1797"/>
                  </a:cubicBezTo>
                  <a:cubicBezTo>
                    <a:pt x="115" y="1797"/>
                    <a:pt x="121" y="1796"/>
                    <a:pt x="127" y="1795"/>
                  </a:cubicBezTo>
                  <a:cubicBezTo>
                    <a:pt x="1228" y="1505"/>
                    <a:pt x="2350" y="944"/>
                    <a:pt x="3229" y="218"/>
                  </a:cubicBezTo>
                  <a:cubicBezTo>
                    <a:pt x="3322" y="143"/>
                    <a:pt x="3237" y="1"/>
                    <a:pt x="3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6861765" y="4559413"/>
              <a:ext cx="414939" cy="150613"/>
            </a:xfrm>
            <a:custGeom>
              <a:avLst/>
              <a:gdLst/>
              <a:ahLst/>
              <a:cxnLst/>
              <a:rect l="l" t="t" r="r" b="b"/>
              <a:pathLst>
                <a:path w="23390" h="8490" extrusionOk="0">
                  <a:moveTo>
                    <a:pt x="10496" y="1"/>
                  </a:moveTo>
                  <a:cubicBezTo>
                    <a:pt x="10496" y="1"/>
                    <a:pt x="0" y="3921"/>
                    <a:pt x="0" y="6706"/>
                  </a:cubicBezTo>
                  <a:cubicBezTo>
                    <a:pt x="0" y="8073"/>
                    <a:pt x="5176" y="8489"/>
                    <a:pt x="10560" y="8489"/>
                  </a:cubicBezTo>
                  <a:cubicBezTo>
                    <a:pt x="16153" y="8489"/>
                    <a:pt x="21971" y="8041"/>
                    <a:pt x="22450" y="7744"/>
                  </a:cubicBezTo>
                  <a:cubicBezTo>
                    <a:pt x="23389" y="7160"/>
                    <a:pt x="22450" y="1"/>
                    <a:pt x="224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6837319" y="4675220"/>
              <a:ext cx="448024" cy="54781"/>
            </a:xfrm>
            <a:custGeom>
              <a:avLst/>
              <a:gdLst/>
              <a:ahLst/>
              <a:cxnLst/>
              <a:rect l="l" t="t" r="r" b="b"/>
              <a:pathLst>
                <a:path w="25255" h="3088" extrusionOk="0">
                  <a:moveTo>
                    <a:pt x="1069" y="0"/>
                  </a:moveTo>
                  <a:cubicBezTo>
                    <a:pt x="402" y="0"/>
                    <a:pt x="1" y="1115"/>
                    <a:pt x="712" y="1417"/>
                  </a:cubicBezTo>
                  <a:cubicBezTo>
                    <a:pt x="4159" y="2880"/>
                    <a:pt x="7908" y="3005"/>
                    <a:pt x="11588" y="3069"/>
                  </a:cubicBezTo>
                  <a:cubicBezTo>
                    <a:pt x="12291" y="3081"/>
                    <a:pt x="12990" y="3088"/>
                    <a:pt x="13688" y="3088"/>
                  </a:cubicBezTo>
                  <a:cubicBezTo>
                    <a:pt x="17252" y="3088"/>
                    <a:pt x="20758" y="2910"/>
                    <a:pt x="24320" y="2366"/>
                  </a:cubicBezTo>
                  <a:cubicBezTo>
                    <a:pt x="25255" y="2223"/>
                    <a:pt x="24922" y="861"/>
                    <a:pt x="24043" y="861"/>
                  </a:cubicBezTo>
                  <a:cubicBezTo>
                    <a:pt x="23999" y="861"/>
                    <a:pt x="23954" y="865"/>
                    <a:pt x="23908" y="872"/>
                  </a:cubicBezTo>
                  <a:cubicBezTo>
                    <a:pt x="20534" y="1388"/>
                    <a:pt x="17214" y="1560"/>
                    <a:pt x="13839" y="1560"/>
                  </a:cubicBezTo>
                  <a:cubicBezTo>
                    <a:pt x="13208" y="1560"/>
                    <a:pt x="12575" y="1554"/>
                    <a:pt x="11940" y="1543"/>
                  </a:cubicBezTo>
                  <a:cubicBezTo>
                    <a:pt x="8306" y="1482"/>
                    <a:pt x="4751" y="1301"/>
                    <a:pt x="1292" y="41"/>
                  </a:cubicBezTo>
                  <a:cubicBezTo>
                    <a:pt x="1215" y="13"/>
                    <a:pt x="1141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7000705" y="4554180"/>
              <a:ext cx="69346" cy="49725"/>
            </a:xfrm>
            <a:custGeom>
              <a:avLst/>
              <a:gdLst/>
              <a:ahLst/>
              <a:cxnLst/>
              <a:rect l="l" t="t" r="r" b="b"/>
              <a:pathLst>
                <a:path w="3909" h="2803" extrusionOk="0">
                  <a:moveTo>
                    <a:pt x="1136" y="0"/>
                  </a:moveTo>
                  <a:cubicBezTo>
                    <a:pt x="788" y="0"/>
                    <a:pt x="451" y="113"/>
                    <a:pt x="157" y="382"/>
                  </a:cubicBezTo>
                  <a:cubicBezTo>
                    <a:pt x="0" y="525"/>
                    <a:pt x="44" y="802"/>
                    <a:pt x="224" y="903"/>
                  </a:cubicBezTo>
                  <a:cubicBezTo>
                    <a:pt x="687" y="1161"/>
                    <a:pt x="1225" y="1251"/>
                    <a:pt x="1674" y="1537"/>
                  </a:cubicBezTo>
                  <a:cubicBezTo>
                    <a:pt x="2121" y="1824"/>
                    <a:pt x="2361" y="2251"/>
                    <a:pt x="2711" y="2627"/>
                  </a:cubicBezTo>
                  <a:cubicBezTo>
                    <a:pt x="2826" y="2750"/>
                    <a:pt x="2974" y="2802"/>
                    <a:pt x="3124" y="2802"/>
                  </a:cubicBezTo>
                  <a:cubicBezTo>
                    <a:pt x="3511" y="2802"/>
                    <a:pt x="3909" y="2448"/>
                    <a:pt x="3753" y="2022"/>
                  </a:cubicBezTo>
                  <a:cubicBezTo>
                    <a:pt x="3417" y="1105"/>
                    <a:pt x="2222" y="0"/>
                    <a:pt x="1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6971664" y="4569383"/>
              <a:ext cx="69363" cy="49707"/>
            </a:xfrm>
            <a:custGeom>
              <a:avLst/>
              <a:gdLst/>
              <a:ahLst/>
              <a:cxnLst/>
              <a:rect l="l" t="t" r="r" b="b"/>
              <a:pathLst>
                <a:path w="3910" h="2802" extrusionOk="0">
                  <a:moveTo>
                    <a:pt x="1136" y="0"/>
                  </a:moveTo>
                  <a:cubicBezTo>
                    <a:pt x="788" y="0"/>
                    <a:pt x="451" y="113"/>
                    <a:pt x="158" y="382"/>
                  </a:cubicBezTo>
                  <a:cubicBezTo>
                    <a:pt x="1" y="525"/>
                    <a:pt x="44" y="801"/>
                    <a:pt x="224" y="902"/>
                  </a:cubicBezTo>
                  <a:cubicBezTo>
                    <a:pt x="687" y="1159"/>
                    <a:pt x="1225" y="1251"/>
                    <a:pt x="1674" y="1537"/>
                  </a:cubicBezTo>
                  <a:cubicBezTo>
                    <a:pt x="2121" y="1824"/>
                    <a:pt x="2361" y="2249"/>
                    <a:pt x="2712" y="2626"/>
                  </a:cubicBezTo>
                  <a:cubicBezTo>
                    <a:pt x="2826" y="2749"/>
                    <a:pt x="2974" y="2802"/>
                    <a:pt x="3124" y="2802"/>
                  </a:cubicBezTo>
                  <a:cubicBezTo>
                    <a:pt x="3512" y="2802"/>
                    <a:pt x="3910" y="2447"/>
                    <a:pt x="3753" y="2022"/>
                  </a:cubicBezTo>
                  <a:cubicBezTo>
                    <a:pt x="3417" y="1105"/>
                    <a:pt x="2222" y="0"/>
                    <a:pt x="1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942624" y="4584551"/>
              <a:ext cx="69363" cy="49743"/>
            </a:xfrm>
            <a:custGeom>
              <a:avLst/>
              <a:gdLst/>
              <a:ahLst/>
              <a:cxnLst/>
              <a:rect l="l" t="t" r="r" b="b"/>
              <a:pathLst>
                <a:path w="3910" h="2804" extrusionOk="0">
                  <a:moveTo>
                    <a:pt x="1136" y="1"/>
                  </a:moveTo>
                  <a:cubicBezTo>
                    <a:pt x="788" y="1"/>
                    <a:pt x="452" y="114"/>
                    <a:pt x="158" y="383"/>
                  </a:cubicBezTo>
                  <a:cubicBezTo>
                    <a:pt x="1" y="525"/>
                    <a:pt x="44" y="803"/>
                    <a:pt x="224" y="902"/>
                  </a:cubicBezTo>
                  <a:cubicBezTo>
                    <a:pt x="688" y="1161"/>
                    <a:pt x="1225" y="1252"/>
                    <a:pt x="1674" y="1538"/>
                  </a:cubicBezTo>
                  <a:cubicBezTo>
                    <a:pt x="2122" y="1825"/>
                    <a:pt x="2361" y="2251"/>
                    <a:pt x="2713" y="2628"/>
                  </a:cubicBezTo>
                  <a:cubicBezTo>
                    <a:pt x="2827" y="2750"/>
                    <a:pt x="2975" y="2803"/>
                    <a:pt x="3125" y="2803"/>
                  </a:cubicBezTo>
                  <a:cubicBezTo>
                    <a:pt x="3512" y="2803"/>
                    <a:pt x="3910" y="2449"/>
                    <a:pt x="3753" y="2022"/>
                  </a:cubicBezTo>
                  <a:cubicBezTo>
                    <a:pt x="3417" y="1105"/>
                    <a:pt x="2222" y="1"/>
                    <a:pt x="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170210" y="4595142"/>
              <a:ext cx="416855" cy="159855"/>
            </a:xfrm>
            <a:custGeom>
              <a:avLst/>
              <a:gdLst/>
              <a:ahLst/>
              <a:cxnLst/>
              <a:rect l="l" t="t" r="r" b="b"/>
              <a:pathLst>
                <a:path w="23498" h="9011" extrusionOk="0">
                  <a:moveTo>
                    <a:pt x="22282" y="0"/>
                  </a:moveTo>
                  <a:lnTo>
                    <a:pt x="10337" y="464"/>
                  </a:lnTo>
                  <a:cubicBezTo>
                    <a:pt x="10337" y="464"/>
                    <a:pt x="1" y="4787"/>
                    <a:pt x="108" y="7571"/>
                  </a:cubicBezTo>
                  <a:cubicBezTo>
                    <a:pt x="150" y="8651"/>
                    <a:pt x="3406" y="9011"/>
                    <a:pt x="7428" y="9011"/>
                  </a:cubicBezTo>
                  <a:cubicBezTo>
                    <a:pt x="13771" y="9011"/>
                    <a:pt x="22020" y="8116"/>
                    <a:pt x="22581" y="7737"/>
                  </a:cubicBezTo>
                  <a:cubicBezTo>
                    <a:pt x="23497" y="7119"/>
                    <a:pt x="22282" y="0"/>
                    <a:pt x="22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7148230" y="4725939"/>
              <a:ext cx="448361" cy="48253"/>
            </a:xfrm>
            <a:custGeom>
              <a:avLst/>
              <a:gdLst/>
              <a:ahLst/>
              <a:cxnLst/>
              <a:rect l="l" t="t" r="r" b="b"/>
              <a:pathLst>
                <a:path w="25274" h="2720" extrusionOk="0">
                  <a:moveTo>
                    <a:pt x="24056" y="1"/>
                  </a:moveTo>
                  <a:cubicBezTo>
                    <a:pt x="24002" y="1"/>
                    <a:pt x="23946" y="6"/>
                    <a:pt x="23888" y="17"/>
                  </a:cubicBezTo>
                  <a:cubicBezTo>
                    <a:pt x="19911" y="785"/>
                    <a:pt x="15989" y="1064"/>
                    <a:pt x="11954" y="1153"/>
                  </a:cubicBezTo>
                  <a:cubicBezTo>
                    <a:pt x="11279" y="1168"/>
                    <a:pt x="10606" y="1178"/>
                    <a:pt x="9935" y="1178"/>
                  </a:cubicBezTo>
                  <a:cubicBezTo>
                    <a:pt x="7000" y="1178"/>
                    <a:pt x="4111" y="979"/>
                    <a:pt x="1258" y="63"/>
                  </a:cubicBezTo>
                  <a:cubicBezTo>
                    <a:pt x="1189" y="41"/>
                    <a:pt x="1122" y="31"/>
                    <a:pt x="1057" y="31"/>
                  </a:cubicBezTo>
                  <a:cubicBezTo>
                    <a:pt x="374" y="31"/>
                    <a:pt x="0" y="1183"/>
                    <a:pt x="731" y="1461"/>
                  </a:cubicBezTo>
                  <a:cubicBezTo>
                    <a:pt x="3506" y="2514"/>
                    <a:pt x="6439" y="2720"/>
                    <a:pt x="9369" y="2720"/>
                  </a:cubicBezTo>
                  <a:cubicBezTo>
                    <a:pt x="10135" y="2720"/>
                    <a:pt x="10900" y="2706"/>
                    <a:pt x="11663" y="2689"/>
                  </a:cubicBezTo>
                  <a:cubicBezTo>
                    <a:pt x="15955" y="2598"/>
                    <a:pt x="20127" y="2308"/>
                    <a:pt x="24357" y="1495"/>
                  </a:cubicBezTo>
                  <a:cubicBezTo>
                    <a:pt x="25274" y="1317"/>
                    <a:pt x="24909" y="1"/>
                    <a:pt x="24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7306507" y="4599151"/>
              <a:ext cx="70694" cy="48359"/>
            </a:xfrm>
            <a:custGeom>
              <a:avLst/>
              <a:gdLst/>
              <a:ahLst/>
              <a:cxnLst/>
              <a:rect l="l" t="t" r="r" b="b"/>
              <a:pathLst>
                <a:path w="3985" h="2726" extrusionOk="0">
                  <a:moveTo>
                    <a:pt x="1178" y="0"/>
                  </a:moveTo>
                  <a:cubicBezTo>
                    <a:pt x="808" y="0"/>
                    <a:pt x="453" y="124"/>
                    <a:pt x="153" y="421"/>
                  </a:cubicBezTo>
                  <a:cubicBezTo>
                    <a:pt x="1" y="570"/>
                    <a:pt x="54" y="845"/>
                    <a:pt x="239" y="938"/>
                  </a:cubicBezTo>
                  <a:cubicBezTo>
                    <a:pt x="714" y="1178"/>
                    <a:pt x="1253" y="1248"/>
                    <a:pt x="1712" y="1517"/>
                  </a:cubicBezTo>
                  <a:cubicBezTo>
                    <a:pt x="2171" y="1785"/>
                    <a:pt x="2425" y="2203"/>
                    <a:pt x="2792" y="2565"/>
                  </a:cubicBezTo>
                  <a:cubicBezTo>
                    <a:pt x="2904" y="2677"/>
                    <a:pt x="3045" y="2725"/>
                    <a:pt x="3186" y="2725"/>
                  </a:cubicBezTo>
                  <a:cubicBezTo>
                    <a:pt x="3581" y="2725"/>
                    <a:pt x="3985" y="2349"/>
                    <a:pt x="3808" y="1920"/>
                  </a:cubicBezTo>
                  <a:cubicBezTo>
                    <a:pt x="3444" y="1035"/>
                    <a:pt x="2248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7278105" y="4615472"/>
              <a:ext cx="70694" cy="48342"/>
            </a:xfrm>
            <a:custGeom>
              <a:avLst/>
              <a:gdLst/>
              <a:ahLst/>
              <a:cxnLst/>
              <a:rect l="l" t="t" r="r" b="b"/>
              <a:pathLst>
                <a:path w="3985" h="2725" extrusionOk="0">
                  <a:moveTo>
                    <a:pt x="1176" y="0"/>
                  </a:moveTo>
                  <a:cubicBezTo>
                    <a:pt x="806" y="0"/>
                    <a:pt x="451" y="124"/>
                    <a:pt x="151" y="421"/>
                  </a:cubicBezTo>
                  <a:cubicBezTo>
                    <a:pt x="0" y="570"/>
                    <a:pt x="54" y="844"/>
                    <a:pt x="237" y="937"/>
                  </a:cubicBezTo>
                  <a:cubicBezTo>
                    <a:pt x="712" y="1178"/>
                    <a:pt x="1251" y="1247"/>
                    <a:pt x="1710" y="1517"/>
                  </a:cubicBezTo>
                  <a:cubicBezTo>
                    <a:pt x="2171" y="1785"/>
                    <a:pt x="2425" y="2201"/>
                    <a:pt x="2790" y="2565"/>
                  </a:cubicBezTo>
                  <a:cubicBezTo>
                    <a:pt x="2902" y="2676"/>
                    <a:pt x="3042" y="2724"/>
                    <a:pt x="3184" y="2724"/>
                  </a:cubicBezTo>
                  <a:cubicBezTo>
                    <a:pt x="3580" y="2724"/>
                    <a:pt x="3984" y="2348"/>
                    <a:pt x="3808" y="1920"/>
                  </a:cubicBezTo>
                  <a:cubicBezTo>
                    <a:pt x="3443" y="1034"/>
                    <a:pt x="2247" y="0"/>
                    <a:pt x="1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249668" y="4631757"/>
              <a:ext cx="70694" cy="48342"/>
            </a:xfrm>
            <a:custGeom>
              <a:avLst/>
              <a:gdLst/>
              <a:ahLst/>
              <a:cxnLst/>
              <a:rect l="l" t="t" r="r" b="b"/>
              <a:pathLst>
                <a:path w="3985" h="2725" extrusionOk="0">
                  <a:moveTo>
                    <a:pt x="1177" y="1"/>
                  </a:moveTo>
                  <a:cubicBezTo>
                    <a:pt x="806" y="1"/>
                    <a:pt x="451" y="124"/>
                    <a:pt x="151" y="421"/>
                  </a:cubicBezTo>
                  <a:cubicBezTo>
                    <a:pt x="0" y="569"/>
                    <a:pt x="54" y="845"/>
                    <a:pt x="239" y="938"/>
                  </a:cubicBezTo>
                  <a:cubicBezTo>
                    <a:pt x="712" y="1179"/>
                    <a:pt x="1253" y="1248"/>
                    <a:pt x="1712" y="1516"/>
                  </a:cubicBezTo>
                  <a:cubicBezTo>
                    <a:pt x="2171" y="1786"/>
                    <a:pt x="2425" y="2202"/>
                    <a:pt x="2791" y="2566"/>
                  </a:cubicBezTo>
                  <a:cubicBezTo>
                    <a:pt x="2903" y="2676"/>
                    <a:pt x="3043" y="2725"/>
                    <a:pt x="3185" y="2725"/>
                  </a:cubicBezTo>
                  <a:cubicBezTo>
                    <a:pt x="3580" y="2725"/>
                    <a:pt x="3984" y="2348"/>
                    <a:pt x="3808" y="1919"/>
                  </a:cubicBezTo>
                  <a:cubicBezTo>
                    <a:pt x="3443" y="1035"/>
                    <a:pt x="2247" y="1"/>
                    <a:pt x="1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727722" y="3053110"/>
              <a:ext cx="594361" cy="1536816"/>
            </a:xfrm>
            <a:custGeom>
              <a:avLst/>
              <a:gdLst/>
              <a:ahLst/>
              <a:cxnLst/>
              <a:rect l="l" t="t" r="r" b="b"/>
              <a:pathLst>
                <a:path w="33504" h="8663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75" y="34187"/>
                    <a:pt x="6067" y="41493"/>
                  </a:cubicBezTo>
                  <a:cubicBezTo>
                    <a:pt x="7760" y="48801"/>
                    <a:pt x="11116" y="83426"/>
                    <a:pt x="13379" y="85171"/>
                  </a:cubicBezTo>
                  <a:cubicBezTo>
                    <a:pt x="14575" y="86094"/>
                    <a:pt x="19302" y="86629"/>
                    <a:pt x="23712" y="86629"/>
                  </a:cubicBezTo>
                  <a:cubicBezTo>
                    <a:pt x="27642" y="86629"/>
                    <a:pt x="31320" y="86204"/>
                    <a:pt x="32020" y="85248"/>
                  </a:cubicBezTo>
                  <a:cubicBezTo>
                    <a:pt x="33503" y="83220"/>
                    <a:pt x="28462" y="42282"/>
                    <a:pt x="28467" y="40544"/>
                  </a:cubicBezTo>
                  <a:cubicBezTo>
                    <a:pt x="28473" y="38805"/>
                    <a:pt x="26235" y="1508"/>
                    <a:pt x="26235" y="15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59583" y="3016725"/>
              <a:ext cx="765215" cy="1615564"/>
            </a:xfrm>
            <a:custGeom>
              <a:avLst/>
              <a:gdLst/>
              <a:ahLst/>
              <a:cxnLst/>
              <a:rect l="l" t="t" r="r" b="b"/>
              <a:pathLst>
                <a:path w="43135" h="91069" extrusionOk="0">
                  <a:moveTo>
                    <a:pt x="41625" y="0"/>
                  </a:moveTo>
                  <a:lnTo>
                    <a:pt x="0" y="266"/>
                  </a:lnTo>
                  <a:cubicBezTo>
                    <a:pt x="0" y="266"/>
                    <a:pt x="8103" y="21490"/>
                    <a:pt x="10034" y="26822"/>
                  </a:cubicBezTo>
                  <a:cubicBezTo>
                    <a:pt x="11966" y="32153"/>
                    <a:pt x="12709" y="47386"/>
                    <a:pt x="14405" y="56782"/>
                  </a:cubicBezTo>
                  <a:cubicBezTo>
                    <a:pt x="14954" y="59828"/>
                    <a:pt x="18794" y="86369"/>
                    <a:pt x="22603" y="89322"/>
                  </a:cubicBezTo>
                  <a:cubicBezTo>
                    <a:pt x="24211" y="90570"/>
                    <a:pt x="27457" y="91069"/>
                    <a:pt x="30812" y="91069"/>
                  </a:cubicBezTo>
                  <a:cubicBezTo>
                    <a:pt x="35402" y="91069"/>
                    <a:pt x="40196" y="90134"/>
                    <a:pt x="41272" y="88903"/>
                  </a:cubicBezTo>
                  <a:cubicBezTo>
                    <a:pt x="43135" y="86773"/>
                    <a:pt x="39178" y="49627"/>
                    <a:pt x="39356" y="46530"/>
                  </a:cubicBezTo>
                  <a:cubicBezTo>
                    <a:pt x="39534" y="43433"/>
                    <a:pt x="37901" y="24320"/>
                    <a:pt x="39075" y="22026"/>
                  </a:cubicBezTo>
                  <a:cubicBezTo>
                    <a:pt x="42809" y="14738"/>
                    <a:pt x="41795" y="2247"/>
                    <a:pt x="41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300028" y="2196321"/>
              <a:ext cx="848167" cy="507151"/>
            </a:xfrm>
            <a:custGeom>
              <a:avLst/>
              <a:gdLst/>
              <a:ahLst/>
              <a:cxnLst/>
              <a:rect l="l" t="t" r="r" b="b"/>
              <a:pathLst>
                <a:path w="47811" h="28588" extrusionOk="0">
                  <a:moveTo>
                    <a:pt x="40882" y="1"/>
                  </a:moveTo>
                  <a:cubicBezTo>
                    <a:pt x="39766" y="1"/>
                    <a:pt x="38636" y="295"/>
                    <a:pt x="37620" y="932"/>
                  </a:cubicBezTo>
                  <a:cubicBezTo>
                    <a:pt x="33384" y="3584"/>
                    <a:pt x="22109" y="13902"/>
                    <a:pt x="21333" y="13902"/>
                  </a:cubicBezTo>
                  <a:cubicBezTo>
                    <a:pt x="19345" y="13902"/>
                    <a:pt x="10199" y="6566"/>
                    <a:pt x="7168" y="5044"/>
                  </a:cubicBezTo>
                  <a:cubicBezTo>
                    <a:pt x="6896" y="4908"/>
                    <a:pt x="6614" y="4845"/>
                    <a:pt x="6326" y="4845"/>
                  </a:cubicBezTo>
                  <a:cubicBezTo>
                    <a:pt x="3427" y="4845"/>
                    <a:pt x="1" y="11246"/>
                    <a:pt x="733" y="12739"/>
                  </a:cubicBezTo>
                  <a:cubicBezTo>
                    <a:pt x="1498" y="14302"/>
                    <a:pt x="17346" y="28587"/>
                    <a:pt x="21897" y="28587"/>
                  </a:cubicBezTo>
                  <a:cubicBezTo>
                    <a:pt x="22123" y="28587"/>
                    <a:pt x="22322" y="28552"/>
                    <a:pt x="22489" y="28478"/>
                  </a:cubicBezTo>
                  <a:cubicBezTo>
                    <a:pt x="28812" y="25673"/>
                    <a:pt x="46092" y="12310"/>
                    <a:pt x="47001" y="7360"/>
                  </a:cubicBezTo>
                  <a:cubicBezTo>
                    <a:pt x="47811" y="2955"/>
                    <a:pt x="44417" y="1"/>
                    <a:pt x="40882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6175227" y="2150800"/>
              <a:ext cx="252032" cy="280434"/>
            </a:xfrm>
            <a:custGeom>
              <a:avLst/>
              <a:gdLst/>
              <a:ahLst/>
              <a:cxnLst/>
              <a:rect l="l" t="t" r="r" b="b"/>
              <a:pathLst>
                <a:path w="14207" h="15808" extrusionOk="0">
                  <a:moveTo>
                    <a:pt x="1940" y="1"/>
                  </a:moveTo>
                  <a:cubicBezTo>
                    <a:pt x="672" y="1"/>
                    <a:pt x="0" y="1037"/>
                    <a:pt x="1123" y="1980"/>
                  </a:cubicBezTo>
                  <a:cubicBezTo>
                    <a:pt x="2015" y="2724"/>
                    <a:pt x="4013" y="3963"/>
                    <a:pt x="4080" y="4192"/>
                  </a:cubicBezTo>
                  <a:lnTo>
                    <a:pt x="4080" y="4200"/>
                  </a:lnTo>
                  <a:cubicBezTo>
                    <a:pt x="4087" y="4236"/>
                    <a:pt x="4051" y="4339"/>
                    <a:pt x="3984" y="4495"/>
                  </a:cubicBezTo>
                  <a:cubicBezTo>
                    <a:pt x="3865" y="4803"/>
                    <a:pt x="3629" y="5320"/>
                    <a:pt x="3378" y="5917"/>
                  </a:cubicBezTo>
                  <a:cubicBezTo>
                    <a:pt x="3342" y="6014"/>
                    <a:pt x="3297" y="6116"/>
                    <a:pt x="3254" y="6219"/>
                  </a:cubicBezTo>
                  <a:cubicBezTo>
                    <a:pt x="3069" y="6677"/>
                    <a:pt x="2877" y="7178"/>
                    <a:pt x="2731" y="7651"/>
                  </a:cubicBezTo>
                  <a:cubicBezTo>
                    <a:pt x="2693" y="7761"/>
                    <a:pt x="2664" y="7864"/>
                    <a:pt x="2634" y="7967"/>
                  </a:cubicBezTo>
                  <a:cubicBezTo>
                    <a:pt x="2465" y="8551"/>
                    <a:pt x="2376" y="9081"/>
                    <a:pt x="2428" y="9465"/>
                  </a:cubicBezTo>
                  <a:cubicBezTo>
                    <a:pt x="2502" y="10025"/>
                    <a:pt x="3364" y="11088"/>
                    <a:pt x="4397" y="12187"/>
                  </a:cubicBezTo>
                  <a:cubicBezTo>
                    <a:pt x="4456" y="12252"/>
                    <a:pt x="4522" y="12327"/>
                    <a:pt x="4588" y="12392"/>
                  </a:cubicBezTo>
                  <a:cubicBezTo>
                    <a:pt x="6211" y="14097"/>
                    <a:pt x="8143" y="15807"/>
                    <a:pt x="8143" y="15807"/>
                  </a:cubicBezTo>
                  <a:lnTo>
                    <a:pt x="14207" y="7606"/>
                  </a:lnTo>
                  <a:cubicBezTo>
                    <a:pt x="12473" y="6507"/>
                    <a:pt x="5939" y="1115"/>
                    <a:pt x="2745" y="129"/>
                  </a:cubicBezTo>
                  <a:cubicBezTo>
                    <a:pt x="2460" y="40"/>
                    <a:pt x="2188" y="1"/>
                    <a:pt x="1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6221936" y="2225291"/>
              <a:ext cx="85862" cy="145362"/>
            </a:xfrm>
            <a:custGeom>
              <a:avLst/>
              <a:gdLst/>
              <a:ahLst/>
              <a:cxnLst/>
              <a:rect l="l" t="t" r="r" b="b"/>
              <a:pathLst>
                <a:path w="4840" h="8194" extrusionOk="0">
                  <a:moveTo>
                    <a:pt x="1447" y="0"/>
                  </a:moveTo>
                  <a:lnTo>
                    <a:pt x="1447" y="0"/>
                  </a:lnTo>
                  <a:cubicBezTo>
                    <a:pt x="1454" y="35"/>
                    <a:pt x="1418" y="139"/>
                    <a:pt x="1351" y="294"/>
                  </a:cubicBezTo>
                  <a:cubicBezTo>
                    <a:pt x="2294" y="1223"/>
                    <a:pt x="3431" y="1998"/>
                    <a:pt x="4529" y="2838"/>
                  </a:cubicBezTo>
                  <a:cubicBezTo>
                    <a:pt x="4184" y="3271"/>
                    <a:pt x="3863" y="3725"/>
                    <a:pt x="3571" y="4196"/>
                  </a:cubicBezTo>
                  <a:cubicBezTo>
                    <a:pt x="3040" y="3702"/>
                    <a:pt x="2436" y="3274"/>
                    <a:pt x="1897" y="2787"/>
                  </a:cubicBezTo>
                  <a:cubicBezTo>
                    <a:pt x="1505" y="2440"/>
                    <a:pt x="1130" y="2071"/>
                    <a:pt x="747" y="1718"/>
                  </a:cubicBezTo>
                  <a:cubicBezTo>
                    <a:pt x="710" y="1813"/>
                    <a:pt x="665" y="1917"/>
                    <a:pt x="621" y="2020"/>
                  </a:cubicBezTo>
                  <a:cubicBezTo>
                    <a:pt x="953" y="2383"/>
                    <a:pt x="1307" y="2720"/>
                    <a:pt x="1675" y="3053"/>
                  </a:cubicBezTo>
                  <a:cubicBezTo>
                    <a:pt x="2213" y="3539"/>
                    <a:pt x="2775" y="4070"/>
                    <a:pt x="3393" y="4468"/>
                  </a:cubicBezTo>
                  <a:cubicBezTo>
                    <a:pt x="3133" y="4905"/>
                    <a:pt x="2896" y="5355"/>
                    <a:pt x="2686" y="5819"/>
                  </a:cubicBezTo>
                  <a:cubicBezTo>
                    <a:pt x="1801" y="5044"/>
                    <a:pt x="945" y="4269"/>
                    <a:pt x="98" y="3452"/>
                  </a:cubicBezTo>
                  <a:cubicBezTo>
                    <a:pt x="60" y="3562"/>
                    <a:pt x="31" y="3665"/>
                    <a:pt x="1" y="3768"/>
                  </a:cubicBezTo>
                  <a:cubicBezTo>
                    <a:pt x="739" y="4661"/>
                    <a:pt x="1609" y="5488"/>
                    <a:pt x="2546" y="6157"/>
                  </a:cubicBezTo>
                  <a:cubicBezTo>
                    <a:pt x="2347" y="6622"/>
                    <a:pt x="1963" y="7412"/>
                    <a:pt x="1763" y="7987"/>
                  </a:cubicBezTo>
                  <a:cubicBezTo>
                    <a:pt x="1823" y="8053"/>
                    <a:pt x="1889" y="8127"/>
                    <a:pt x="1955" y="8193"/>
                  </a:cubicBezTo>
                  <a:cubicBezTo>
                    <a:pt x="2420" y="7352"/>
                    <a:pt x="3032" y="6129"/>
                    <a:pt x="3438" y="5354"/>
                  </a:cubicBezTo>
                  <a:cubicBezTo>
                    <a:pt x="3874" y="4535"/>
                    <a:pt x="4405" y="3760"/>
                    <a:pt x="4788" y="2913"/>
                  </a:cubicBezTo>
                  <a:cubicBezTo>
                    <a:pt x="4825" y="2871"/>
                    <a:pt x="4839" y="2812"/>
                    <a:pt x="4825" y="2758"/>
                  </a:cubicBezTo>
                  <a:cubicBezTo>
                    <a:pt x="4825" y="2750"/>
                    <a:pt x="4817" y="2750"/>
                    <a:pt x="4817" y="2744"/>
                  </a:cubicBezTo>
                  <a:cubicBezTo>
                    <a:pt x="4810" y="2728"/>
                    <a:pt x="4810" y="2714"/>
                    <a:pt x="4795" y="2706"/>
                  </a:cubicBezTo>
                  <a:cubicBezTo>
                    <a:pt x="3653" y="1807"/>
                    <a:pt x="2546" y="848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6246435" y="2244184"/>
              <a:ext cx="128597" cy="92213"/>
            </a:xfrm>
            <a:custGeom>
              <a:avLst/>
              <a:gdLst/>
              <a:ahLst/>
              <a:cxnLst/>
              <a:rect l="l" t="t" r="r" b="b"/>
              <a:pathLst>
                <a:path w="7249" h="5198" extrusionOk="0">
                  <a:moveTo>
                    <a:pt x="3916" y="0"/>
                  </a:moveTo>
                  <a:cubicBezTo>
                    <a:pt x="3468" y="0"/>
                    <a:pt x="3110" y="46"/>
                    <a:pt x="2958" y="168"/>
                  </a:cubicBezTo>
                  <a:cubicBezTo>
                    <a:pt x="2176" y="794"/>
                    <a:pt x="0" y="1337"/>
                    <a:pt x="117" y="2368"/>
                  </a:cubicBezTo>
                  <a:cubicBezTo>
                    <a:pt x="166" y="2806"/>
                    <a:pt x="584" y="2947"/>
                    <a:pt x="1103" y="2947"/>
                  </a:cubicBezTo>
                  <a:cubicBezTo>
                    <a:pt x="1806" y="2947"/>
                    <a:pt x="2695" y="2688"/>
                    <a:pt x="3109" y="2554"/>
                  </a:cubicBezTo>
                  <a:cubicBezTo>
                    <a:pt x="3147" y="2542"/>
                    <a:pt x="3181" y="2536"/>
                    <a:pt x="3212" y="2536"/>
                  </a:cubicBezTo>
                  <a:cubicBezTo>
                    <a:pt x="3762" y="2536"/>
                    <a:pt x="3223" y="4424"/>
                    <a:pt x="4284" y="5197"/>
                  </a:cubicBezTo>
                  <a:lnTo>
                    <a:pt x="7249" y="377"/>
                  </a:lnTo>
                  <a:cubicBezTo>
                    <a:pt x="7249" y="377"/>
                    <a:pt x="5208" y="0"/>
                    <a:pt x="3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6241113" y="2239500"/>
              <a:ext cx="132926" cy="99433"/>
            </a:xfrm>
            <a:custGeom>
              <a:avLst/>
              <a:gdLst/>
              <a:ahLst/>
              <a:cxnLst/>
              <a:rect l="l" t="t" r="r" b="b"/>
              <a:pathLst>
                <a:path w="7493" h="5605" extrusionOk="0">
                  <a:moveTo>
                    <a:pt x="4511" y="0"/>
                  </a:moveTo>
                  <a:cubicBezTo>
                    <a:pt x="4090" y="0"/>
                    <a:pt x="3686" y="57"/>
                    <a:pt x="3328" y="196"/>
                  </a:cubicBezTo>
                  <a:cubicBezTo>
                    <a:pt x="2466" y="530"/>
                    <a:pt x="750" y="1230"/>
                    <a:pt x="321" y="2138"/>
                  </a:cubicBezTo>
                  <a:cubicBezTo>
                    <a:pt x="0" y="2817"/>
                    <a:pt x="591" y="3500"/>
                    <a:pt x="1181" y="3534"/>
                  </a:cubicBezTo>
                  <a:cubicBezTo>
                    <a:pt x="1207" y="3535"/>
                    <a:pt x="1234" y="3536"/>
                    <a:pt x="1261" y="3536"/>
                  </a:cubicBezTo>
                  <a:cubicBezTo>
                    <a:pt x="2001" y="3536"/>
                    <a:pt x="3079" y="3005"/>
                    <a:pt x="3391" y="3005"/>
                  </a:cubicBezTo>
                  <a:cubicBezTo>
                    <a:pt x="3420" y="3005"/>
                    <a:pt x="3442" y="3009"/>
                    <a:pt x="3457" y="3020"/>
                  </a:cubicBezTo>
                  <a:cubicBezTo>
                    <a:pt x="3665" y="3162"/>
                    <a:pt x="3608" y="3746"/>
                    <a:pt x="3744" y="4405"/>
                  </a:cubicBezTo>
                  <a:cubicBezTo>
                    <a:pt x="3830" y="4829"/>
                    <a:pt x="4016" y="5133"/>
                    <a:pt x="4241" y="5498"/>
                  </a:cubicBezTo>
                  <a:cubicBezTo>
                    <a:pt x="4288" y="5573"/>
                    <a:pt x="4345" y="5605"/>
                    <a:pt x="4389" y="5605"/>
                  </a:cubicBezTo>
                  <a:cubicBezTo>
                    <a:pt x="4462" y="5605"/>
                    <a:pt x="4504" y="5521"/>
                    <a:pt x="4420" y="5409"/>
                  </a:cubicBezTo>
                  <a:cubicBezTo>
                    <a:pt x="3663" y="4365"/>
                    <a:pt x="3817" y="2812"/>
                    <a:pt x="3642" y="2730"/>
                  </a:cubicBezTo>
                  <a:cubicBezTo>
                    <a:pt x="3621" y="2721"/>
                    <a:pt x="3592" y="2717"/>
                    <a:pt x="3555" y="2717"/>
                  </a:cubicBezTo>
                  <a:cubicBezTo>
                    <a:pt x="3167" y="2717"/>
                    <a:pt x="1949" y="3193"/>
                    <a:pt x="1260" y="3220"/>
                  </a:cubicBezTo>
                  <a:cubicBezTo>
                    <a:pt x="1249" y="3220"/>
                    <a:pt x="1238" y="3220"/>
                    <a:pt x="1227" y="3220"/>
                  </a:cubicBezTo>
                  <a:cubicBezTo>
                    <a:pt x="680" y="3220"/>
                    <a:pt x="398" y="2679"/>
                    <a:pt x="594" y="2252"/>
                  </a:cubicBezTo>
                  <a:cubicBezTo>
                    <a:pt x="920" y="1541"/>
                    <a:pt x="2831" y="828"/>
                    <a:pt x="3264" y="650"/>
                  </a:cubicBezTo>
                  <a:cubicBezTo>
                    <a:pt x="3693" y="474"/>
                    <a:pt x="4121" y="414"/>
                    <a:pt x="4549" y="414"/>
                  </a:cubicBezTo>
                  <a:cubicBezTo>
                    <a:pt x="5504" y="414"/>
                    <a:pt x="6461" y="717"/>
                    <a:pt x="7444" y="722"/>
                  </a:cubicBezTo>
                  <a:cubicBezTo>
                    <a:pt x="7490" y="722"/>
                    <a:pt x="7492" y="663"/>
                    <a:pt x="7455" y="649"/>
                  </a:cubicBezTo>
                  <a:cubicBezTo>
                    <a:pt x="6633" y="330"/>
                    <a:pt x="5523" y="0"/>
                    <a:pt x="4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6305279" y="2186547"/>
              <a:ext cx="879638" cy="524820"/>
            </a:xfrm>
            <a:custGeom>
              <a:avLst/>
              <a:gdLst/>
              <a:ahLst/>
              <a:cxnLst/>
              <a:rect l="l" t="t" r="r" b="b"/>
              <a:pathLst>
                <a:path w="49585" h="29584" extrusionOk="0">
                  <a:moveTo>
                    <a:pt x="41031" y="1"/>
                  </a:moveTo>
                  <a:cubicBezTo>
                    <a:pt x="39956" y="1"/>
                    <a:pt x="38808" y="264"/>
                    <a:pt x="37639" y="859"/>
                  </a:cubicBezTo>
                  <a:cubicBezTo>
                    <a:pt x="34394" y="2508"/>
                    <a:pt x="22201" y="13506"/>
                    <a:pt x="21037" y="13794"/>
                  </a:cubicBezTo>
                  <a:cubicBezTo>
                    <a:pt x="21019" y="13798"/>
                    <a:pt x="20999" y="13800"/>
                    <a:pt x="20977" y="13800"/>
                  </a:cubicBezTo>
                  <a:cubicBezTo>
                    <a:pt x="19491" y="13800"/>
                    <a:pt x="7012" y="4593"/>
                    <a:pt x="6161" y="4531"/>
                  </a:cubicBezTo>
                  <a:cubicBezTo>
                    <a:pt x="6156" y="4531"/>
                    <a:pt x="6151" y="4531"/>
                    <a:pt x="6146" y="4531"/>
                  </a:cubicBezTo>
                  <a:cubicBezTo>
                    <a:pt x="5239" y="4531"/>
                    <a:pt x="219" y="9831"/>
                    <a:pt x="46" y="13794"/>
                  </a:cubicBezTo>
                  <a:cubicBezTo>
                    <a:pt x="1" y="14850"/>
                    <a:pt x="17416" y="29584"/>
                    <a:pt x="21422" y="29584"/>
                  </a:cubicBezTo>
                  <a:cubicBezTo>
                    <a:pt x="21484" y="29584"/>
                    <a:pt x="21542" y="29580"/>
                    <a:pt x="21597" y="29573"/>
                  </a:cubicBezTo>
                  <a:cubicBezTo>
                    <a:pt x="25241" y="29110"/>
                    <a:pt x="41898" y="15640"/>
                    <a:pt x="46108" y="10295"/>
                  </a:cubicBezTo>
                  <a:cubicBezTo>
                    <a:pt x="49584" y="5883"/>
                    <a:pt x="46117" y="1"/>
                    <a:pt x="4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339340" y="2181455"/>
              <a:ext cx="849852" cy="540094"/>
            </a:xfrm>
            <a:custGeom>
              <a:avLst/>
              <a:gdLst/>
              <a:ahLst/>
              <a:cxnLst/>
              <a:rect l="l" t="t" r="r" b="b"/>
              <a:pathLst>
                <a:path w="47906" h="30445" extrusionOk="0">
                  <a:moveTo>
                    <a:pt x="39116" y="1"/>
                  </a:moveTo>
                  <a:cubicBezTo>
                    <a:pt x="38211" y="1"/>
                    <a:pt x="37273" y="189"/>
                    <a:pt x="36338" y="612"/>
                  </a:cubicBezTo>
                  <a:cubicBezTo>
                    <a:pt x="33413" y="1933"/>
                    <a:pt x="20206" y="13846"/>
                    <a:pt x="19129" y="13846"/>
                  </a:cubicBezTo>
                  <a:cubicBezTo>
                    <a:pt x="19125" y="13846"/>
                    <a:pt x="19121" y="13845"/>
                    <a:pt x="19117" y="13845"/>
                  </a:cubicBezTo>
                  <a:cubicBezTo>
                    <a:pt x="18142" y="13746"/>
                    <a:pt x="8076" y="6173"/>
                    <a:pt x="7344" y="6173"/>
                  </a:cubicBezTo>
                  <a:cubicBezTo>
                    <a:pt x="7339" y="6173"/>
                    <a:pt x="7335" y="6173"/>
                    <a:pt x="7332" y="6174"/>
                  </a:cubicBezTo>
                  <a:cubicBezTo>
                    <a:pt x="5466" y="6441"/>
                    <a:pt x="583" y="12944"/>
                    <a:pt x="100" y="17522"/>
                  </a:cubicBezTo>
                  <a:cubicBezTo>
                    <a:pt x="1" y="18465"/>
                    <a:pt x="14540" y="30109"/>
                    <a:pt x="19527" y="30440"/>
                  </a:cubicBezTo>
                  <a:cubicBezTo>
                    <a:pt x="19577" y="30443"/>
                    <a:pt x="19627" y="30445"/>
                    <a:pt x="19679" y="30445"/>
                  </a:cubicBezTo>
                  <a:cubicBezTo>
                    <a:pt x="24862" y="30445"/>
                    <a:pt x="42165" y="14145"/>
                    <a:pt x="45265" y="9472"/>
                  </a:cubicBezTo>
                  <a:cubicBezTo>
                    <a:pt x="47905" y="5491"/>
                    <a:pt x="43994" y="1"/>
                    <a:pt x="39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6661959" y="2127792"/>
              <a:ext cx="990744" cy="1147388"/>
            </a:xfrm>
            <a:custGeom>
              <a:avLst/>
              <a:gdLst/>
              <a:ahLst/>
              <a:cxnLst/>
              <a:rect l="l" t="t" r="r" b="b"/>
              <a:pathLst>
                <a:path w="55848" h="64678" extrusionOk="0">
                  <a:moveTo>
                    <a:pt x="29980" y="1"/>
                  </a:moveTo>
                  <a:cubicBezTo>
                    <a:pt x="28493" y="1"/>
                    <a:pt x="26879" y="188"/>
                    <a:pt x="25142" y="622"/>
                  </a:cubicBezTo>
                  <a:cubicBezTo>
                    <a:pt x="21507" y="1531"/>
                    <a:pt x="16676" y="5592"/>
                    <a:pt x="15096" y="8174"/>
                  </a:cubicBezTo>
                  <a:cubicBezTo>
                    <a:pt x="13515" y="10758"/>
                    <a:pt x="10931" y="18311"/>
                    <a:pt x="10037" y="19902"/>
                  </a:cubicBezTo>
                  <a:cubicBezTo>
                    <a:pt x="9142" y="21493"/>
                    <a:pt x="2583" y="33516"/>
                    <a:pt x="1292" y="43254"/>
                  </a:cubicBezTo>
                  <a:cubicBezTo>
                    <a:pt x="0" y="52993"/>
                    <a:pt x="2485" y="60346"/>
                    <a:pt x="3876" y="61638"/>
                  </a:cubicBezTo>
                  <a:cubicBezTo>
                    <a:pt x="5076" y="62751"/>
                    <a:pt x="12554" y="64678"/>
                    <a:pt x="21471" y="64678"/>
                  </a:cubicBezTo>
                  <a:cubicBezTo>
                    <a:pt x="22896" y="64678"/>
                    <a:pt x="24358" y="64628"/>
                    <a:pt x="25838" y="64519"/>
                  </a:cubicBezTo>
                  <a:cubicBezTo>
                    <a:pt x="36569" y="63725"/>
                    <a:pt x="50482" y="61538"/>
                    <a:pt x="53164" y="58060"/>
                  </a:cubicBezTo>
                  <a:cubicBezTo>
                    <a:pt x="55847" y="54581"/>
                    <a:pt x="50945" y="37705"/>
                    <a:pt x="48858" y="32341"/>
                  </a:cubicBezTo>
                  <a:cubicBezTo>
                    <a:pt x="46771" y="26975"/>
                    <a:pt x="43624" y="8749"/>
                    <a:pt x="42532" y="6475"/>
                  </a:cubicBezTo>
                  <a:cubicBezTo>
                    <a:pt x="41622" y="4583"/>
                    <a:pt x="37343" y="1"/>
                    <a:pt x="299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6946278" y="2264940"/>
              <a:ext cx="141707" cy="988473"/>
            </a:xfrm>
            <a:custGeom>
              <a:avLst/>
              <a:gdLst/>
              <a:ahLst/>
              <a:cxnLst/>
              <a:rect l="l" t="t" r="r" b="b"/>
              <a:pathLst>
                <a:path w="7988" h="55720" extrusionOk="0">
                  <a:moveTo>
                    <a:pt x="7881" y="0"/>
                  </a:moveTo>
                  <a:cubicBezTo>
                    <a:pt x="7840" y="0"/>
                    <a:pt x="7800" y="21"/>
                    <a:pt x="7793" y="68"/>
                  </a:cubicBezTo>
                  <a:cubicBezTo>
                    <a:pt x="6372" y="9488"/>
                    <a:pt x="1935" y="18142"/>
                    <a:pt x="635" y="27585"/>
                  </a:cubicBezTo>
                  <a:cubicBezTo>
                    <a:pt x="0" y="32193"/>
                    <a:pt x="21" y="36867"/>
                    <a:pt x="293" y="41503"/>
                  </a:cubicBezTo>
                  <a:cubicBezTo>
                    <a:pt x="575" y="46285"/>
                    <a:pt x="991" y="51098"/>
                    <a:pt x="2706" y="55610"/>
                  </a:cubicBezTo>
                  <a:cubicBezTo>
                    <a:pt x="2735" y="55686"/>
                    <a:pt x="2801" y="55719"/>
                    <a:pt x="2866" y="55719"/>
                  </a:cubicBezTo>
                  <a:cubicBezTo>
                    <a:pt x="2965" y="55719"/>
                    <a:pt x="3062" y="55642"/>
                    <a:pt x="3017" y="55524"/>
                  </a:cubicBezTo>
                  <a:cubicBezTo>
                    <a:pt x="1258" y="50824"/>
                    <a:pt x="862" y="45781"/>
                    <a:pt x="598" y="40808"/>
                  </a:cubicBezTo>
                  <a:cubicBezTo>
                    <a:pt x="338" y="35856"/>
                    <a:pt x="381" y="30858"/>
                    <a:pt x="1231" y="25960"/>
                  </a:cubicBezTo>
                  <a:cubicBezTo>
                    <a:pt x="2765" y="17148"/>
                    <a:pt x="6884" y="9002"/>
                    <a:pt x="7980" y="93"/>
                  </a:cubicBezTo>
                  <a:cubicBezTo>
                    <a:pt x="7987" y="34"/>
                    <a:pt x="7933" y="0"/>
                    <a:pt x="7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002993" y="3131645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7" y="0"/>
                  </a:moveTo>
                  <a:cubicBezTo>
                    <a:pt x="2" y="0"/>
                    <a:pt x="1" y="1251"/>
                    <a:pt x="807" y="1251"/>
                  </a:cubicBezTo>
                  <a:cubicBezTo>
                    <a:pt x="1613" y="1251"/>
                    <a:pt x="1613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6991817" y="2861394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0"/>
                  </a:moveTo>
                  <a:cubicBezTo>
                    <a:pt x="2" y="0"/>
                    <a:pt x="0" y="1251"/>
                    <a:pt x="806" y="1251"/>
                  </a:cubicBezTo>
                  <a:cubicBezTo>
                    <a:pt x="1612" y="1251"/>
                    <a:pt x="1611" y="0"/>
                    <a:pt x="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7073545" y="2437851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1"/>
                  </a:moveTo>
                  <a:cubicBezTo>
                    <a:pt x="1" y="1"/>
                    <a:pt x="0" y="1251"/>
                    <a:pt x="806" y="1251"/>
                  </a:cubicBezTo>
                  <a:cubicBezTo>
                    <a:pt x="1612" y="1251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7033577" y="2576525"/>
              <a:ext cx="28615" cy="22193"/>
            </a:xfrm>
            <a:custGeom>
              <a:avLst/>
              <a:gdLst/>
              <a:ahLst/>
              <a:cxnLst/>
              <a:rect l="l" t="t" r="r" b="b"/>
              <a:pathLst>
                <a:path w="1613" h="1251" extrusionOk="0">
                  <a:moveTo>
                    <a:pt x="806" y="0"/>
                  </a:moveTo>
                  <a:cubicBezTo>
                    <a:pt x="1" y="0"/>
                    <a:pt x="0" y="1251"/>
                    <a:pt x="806" y="1251"/>
                  </a:cubicBezTo>
                  <a:cubicBezTo>
                    <a:pt x="1612" y="1251"/>
                    <a:pt x="1612" y="0"/>
                    <a:pt x="806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6992278" y="2996058"/>
              <a:ext cx="28615" cy="22193"/>
            </a:xfrm>
            <a:custGeom>
              <a:avLst/>
              <a:gdLst/>
              <a:ahLst/>
              <a:cxnLst/>
              <a:rect l="l" t="t" r="r" b="b"/>
              <a:pathLst>
                <a:path w="1613" h="1251" extrusionOk="0">
                  <a:moveTo>
                    <a:pt x="806" y="1"/>
                  </a:moveTo>
                  <a:cubicBezTo>
                    <a:pt x="2" y="1"/>
                    <a:pt x="0" y="1250"/>
                    <a:pt x="806" y="1250"/>
                  </a:cubicBezTo>
                  <a:cubicBezTo>
                    <a:pt x="1612" y="1250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003774" y="2718871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1"/>
                  </a:moveTo>
                  <a:cubicBezTo>
                    <a:pt x="1" y="1"/>
                    <a:pt x="0" y="1251"/>
                    <a:pt x="806" y="1251"/>
                  </a:cubicBezTo>
                  <a:cubicBezTo>
                    <a:pt x="1612" y="1251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164764" y="2131659"/>
              <a:ext cx="539261" cy="1218827"/>
            </a:xfrm>
            <a:custGeom>
              <a:avLst/>
              <a:gdLst/>
              <a:ahLst/>
              <a:cxnLst/>
              <a:rect l="l" t="t" r="r" b="b"/>
              <a:pathLst>
                <a:path w="30398" h="68705" extrusionOk="0">
                  <a:moveTo>
                    <a:pt x="4853" y="0"/>
                  </a:moveTo>
                  <a:cubicBezTo>
                    <a:pt x="4761" y="0"/>
                    <a:pt x="4687" y="7"/>
                    <a:pt x="4635" y="22"/>
                  </a:cubicBezTo>
                  <a:cubicBezTo>
                    <a:pt x="3821" y="247"/>
                    <a:pt x="0" y="22663"/>
                    <a:pt x="109" y="34986"/>
                  </a:cubicBezTo>
                  <a:cubicBezTo>
                    <a:pt x="216" y="47307"/>
                    <a:pt x="5384" y="66663"/>
                    <a:pt x="5628" y="68252"/>
                  </a:cubicBezTo>
                  <a:cubicBezTo>
                    <a:pt x="5674" y="68555"/>
                    <a:pt x="6418" y="68704"/>
                    <a:pt x="7622" y="68704"/>
                  </a:cubicBezTo>
                  <a:cubicBezTo>
                    <a:pt x="12748" y="68704"/>
                    <a:pt x="26201" y="65995"/>
                    <a:pt x="29472" y="60879"/>
                  </a:cubicBezTo>
                  <a:cubicBezTo>
                    <a:pt x="30397" y="59432"/>
                    <a:pt x="23471" y="41014"/>
                    <a:pt x="21580" y="31450"/>
                  </a:cubicBezTo>
                  <a:cubicBezTo>
                    <a:pt x="19760" y="22250"/>
                    <a:pt x="18449" y="6291"/>
                    <a:pt x="15009" y="3614"/>
                  </a:cubicBezTo>
                  <a:cubicBezTo>
                    <a:pt x="12777" y="1874"/>
                    <a:pt x="6350" y="0"/>
                    <a:pt x="4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244505" y="2195062"/>
              <a:ext cx="523295" cy="846854"/>
            </a:xfrm>
            <a:custGeom>
              <a:avLst/>
              <a:gdLst/>
              <a:ahLst/>
              <a:cxnLst/>
              <a:rect l="l" t="t" r="r" b="b"/>
              <a:pathLst>
                <a:path w="29498" h="47737" extrusionOk="0">
                  <a:moveTo>
                    <a:pt x="6855" y="1"/>
                  </a:moveTo>
                  <a:cubicBezTo>
                    <a:pt x="2454" y="1"/>
                    <a:pt x="1" y="5349"/>
                    <a:pt x="2079" y="9205"/>
                  </a:cubicBezTo>
                  <a:cubicBezTo>
                    <a:pt x="4448" y="13604"/>
                    <a:pt x="14685" y="26870"/>
                    <a:pt x="14188" y="27465"/>
                  </a:cubicBezTo>
                  <a:cubicBezTo>
                    <a:pt x="13692" y="28062"/>
                    <a:pt x="10412" y="38397"/>
                    <a:pt x="9021" y="41477"/>
                  </a:cubicBezTo>
                  <a:cubicBezTo>
                    <a:pt x="7744" y="44308"/>
                    <a:pt x="13844" y="47737"/>
                    <a:pt x="16155" y="47737"/>
                  </a:cubicBezTo>
                  <a:cubicBezTo>
                    <a:pt x="16360" y="47737"/>
                    <a:pt x="16535" y="47710"/>
                    <a:pt x="16673" y="47653"/>
                  </a:cubicBezTo>
                  <a:cubicBezTo>
                    <a:pt x="18362" y="46958"/>
                    <a:pt x="29498" y="29101"/>
                    <a:pt x="28167" y="25479"/>
                  </a:cubicBezTo>
                  <a:cubicBezTo>
                    <a:pt x="25782" y="18986"/>
                    <a:pt x="14797" y="2341"/>
                    <a:pt x="8822" y="338"/>
                  </a:cubicBezTo>
                  <a:cubicBezTo>
                    <a:pt x="8133" y="107"/>
                    <a:pt x="7474" y="1"/>
                    <a:pt x="6855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341029" y="2930899"/>
              <a:ext cx="224021" cy="269754"/>
            </a:xfrm>
            <a:custGeom>
              <a:avLst/>
              <a:gdLst/>
              <a:ahLst/>
              <a:cxnLst/>
              <a:rect l="l" t="t" r="r" b="b"/>
              <a:pathLst>
                <a:path w="12628" h="15206" extrusionOk="0">
                  <a:moveTo>
                    <a:pt x="3578" y="1"/>
                  </a:moveTo>
                  <a:cubicBezTo>
                    <a:pt x="3474" y="289"/>
                    <a:pt x="1542" y="4618"/>
                    <a:pt x="1144" y="6255"/>
                  </a:cubicBezTo>
                  <a:cubicBezTo>
                    <a:pt x="746" y="7900"/>
                    <a:pt x="0" y="11226"/>
                    <a:pt x="1144" y="12369"/>
                  </a:cubicBezTo>
                  <a:cubicBezTo>
                    <a:pt x="1491" y="12716"/>
                    <a:pt x="2044" y="13158"/>
                    <a:pt x="2722" y="13586"/>
                  </a:cubicBezTo>
                  <a:cubicBezTo>
                    <a:pt x="3001" y="13766"/>
                    <a:pt x="3290" y="13930"/>
                    <a:pt x="3585" y="14081"/>
                  </a:cubicBezTo>
                  <a:cubicBezTo>
                    <a:pt x="3589" y="14081"/>
                    <a:pt x="3593" y="14083"/>
                    <a:pt x="3592" y="14087"/>
                  </a:cubicBezTo>
                  <a:cubicBezTo>
                    <a:pt x="3872" y="14235"/>
                    <a:pt x="4168" y="14375"/>
                    <a:pt x="4478" y="14501"/>
                  </a:cubicBezTo>
                  <a:cubicBezTo>
                    <a:pt x="4692" y="14590"/>
                    <a:pt x="4912" y="14678"/>
                    <a:pt x="5135" y="14752"/>
                  </a:cubicBezTo>
                  <a:lnTo>
                    <a:pt x="5141" y="14752"/>
                  </a:lnTo>
                  <a:cubicBezTo>
                    <a:pt x="5432" y="14850"/>
                    <a:pt x="5727" y="14934"/>
                    <a:pt x="6027" y="15002"/>
                  </a:cubicBezTo>
                  <a:cubicBezTo>
                    <a:pt x="6197" y="15045"/>
                    <a:pt x="6368" y="15077"/>
                    <a:pt x="6542" y="15099"/>
                  </a:cubicBezTo>
                  <a:cubicBezTo>
                    <a:pt x="6929" y="15168"/>
                    <a:pt x="7319" y="15205"/>
                    <a:pt x="7712" y="15205"/>
                  </a:cubicBezTo>
                  <a:cubicBezTo>
                    <a:pt x="8032" y="15205"/>
                    <a:pt x="8353" y="15181"/>
                    <a:pt x="8674" y="15128"/>
                  </a:cubicBezTo>
                  <a:cubicBezTo>
                    <a:pt x="9692" y="14965"/>
                    <a:pt x="10532" y="13351"/>
                    <a:pt x="10097" y="12584"/>
                  </a:cubicBezTo>
                  <a:cubicBezTo>
                    <a:pt x="9868" y="12185"/>
                    <a:pt x="9272" y="12147"/>
                    <a:pt x="9051" y="11934"/>
                  </a:cubicBezTo>
                  <a:cubicBezTo>
                    <a:pt x="8970" y="11845"/>
                    <a:pt x="8932" y="11735"/>
                    <a:pt x="8998" y="11565"/>
                  </a:cubicBezTo>
                  <a:cubicBezTo>
                    <a:pt x="8998" y="11557"/>
                    <a:pt x="9006" y="11557"/>
                    <a:pt x="9006" y="11550"/>
                  </a:cubicBezTo>
                  <a:cubicBezTo>
                    <a:pt x="9021" y="11492"/>
                    <a:pt x="9057" y="11433"/>
                    <a:pt x="9102" y="11358"/>
                  </a:cubicBezTo>
                  <a:cubicBezTo>
                    <a:pt x="10858" y="8578"/>
                    <a:pt x="12628" y="4713"/>
                    <a:pt x="12628" y="4713"/>
                  </a:cubicBezTo>
                  <a:lnTo>
                    <a:pt x="35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7370477" y="3132550"/>
              <a:ext cx="34149" cy="48129"/>
            </a:xfrm>
            <a:custGeom>
              <a:avLst/>
              <a:gdLst/>
              <a:ahLst/>
              <a:cxnLst/>
              <a:rect l="l" t="t" r="r" b="b"/>
              <a:pathLst>
                <a:path w="1925" h="2713" extrusionOk="0">
                  <a:moveTo>
                    <a:pt x="91" y="0"/>
                  </a:moveTo>
                  <a:cubicBezTo>
                    <a:pt x="47" y="0"/>
                    <a:pt x="0" y="41"/>
                    <a:pt x="15" y="94"/>
                  </a:cubicBezTo>
                  <a:cubicBezTo>
                    <a:pt x="251" y="855"/>
                    <a:pt x="590" y="1577"/>
                    <a:pt x="1062" y="2219"/>
                  </a:cubicBezTo>
                  <a:cubicBezTo>
                    <a:pt x="1341" y="2399"/>
                    <a:pt x="1628" y="2563"/>
                    <a:pt x="1924" y="2713"/>
                  </a:cubicBezTo>
                  <a:cubicBezTo>
                    <a:pt x="1261" y="1873"/>
                    <a:pt x="648" y="995"/>
                    <a:pt x="147" y="36"/>
                  </a:cubicBezTo>
                  <a:cubicBezTo>
                    <a:pt x="135" y="11"/>
                    <a:pt x="113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7404396" y="3152685"/>
              <a:ext cx="27710" cy="39897"/>
            </a:xfrm>
            <a:custGeom>
              <a:avLst/>
              <a:gdLst/>
              <a:ahLst/>
              <a:cxnLst/>
              <a:rect l="l" t="t" r="r" b="b"/>
              <a:pathLst>
                <a:path w="1562" h="2249" extrusionOk="0">
                  <a:moveTo>
                    <a:pt x="89" y="1"/>
                  </a:moveTo>
                  <a:cubicBezTo>
                    <a:pt x="46" y="1"/>
                    <a:pt x="1" y="41"/>
                    <a:pt x="20" y="95"/>
                  </a:cubicBezTo>
                  <a:cubicBezTo>
                    <a:pt x="227" y="774"/>
                    <a:pt x="515" y="1415"/>
                    <a:pt x="906" y="1999"/>
                  </a:cubicBezTo>
                  <a:cubicBezTo>
                    <a:pt x="1120" y="2087"/>
                    <a:pt x="1340" y="2176"/>
                    <a:pt x="1561" y="2249"/>
                  </a:cubicBezTo>
                  <a:cubicBezTo>
                    <a:pt x="1038" y="1549"/>
                    <a:pt x="559" y="825"/>
                    <a:pt x="146" y="36"/>
                  </a:cubicBezTo>
                  <a:cubicBezTo>
                    <a:pt x="133" y="11"/>
                    <a:pt x="112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7435814" y="3167923"/>
              <a:ext cx="21306" cy="30814"/>
            </a:xfrm>
            <a:custGeom>
              <a:avLst/>
              <a:gdLst/>
              <a:ahLst/>
              <a:cxnLst/>
              <a:rect l="l" t="t" r="r" b="b"/>
              <a:pathLst>
                <a:path w="1201" h="1737" extrusionOk="0">
                  <a:moveTo>
                    <a:pt x="89" y="1"/>
                  </a:moveTo>
                  <a:cubicBezTo>
                    <a:pt x="45" y="1"/>
                    <a:pt x="1" y="38"/>
                    <a:pt x="21" y="92"/>
                  </a:cubicBezTo>
                  <a:cubicBezTo>
                    <a:pt x="180" y="632"/>
                    <a:pt x="403" y="1152"/>
                    <a:pt x="684" y="1641"/>
                  </a:cubicBezTo>
                  <a:cubicBezTo>
                    <a:pt x="854" y="1683"/>
                    <a:pt x="1027" y="1716"/>
                    <a:pt x="1201" y="1737"/>
                  </a:cubicBezTo>
                  <a:cubicBezTo>
                    <a:pt x="807" y="1196"/>
                    <a:pt x="454" y="626"/>
                    <a:pt x="145" y="33"/>
                  </a:cubicBezTo>
                  <a:cubicBezTo>
                    <a:pt x="132" y="10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7465847" y="3136045"/>
              <a:ext cx="35728" cy="34061"/>
            </a:xfrm>
            <a:custGeom>
              <a:avLst/>
              <a:gdLst/>
              <a:ahLst/>
              <a:cxnLst/>
              <a:rect l="l" t="t" r="r" b="b"/>
              <a:pathLst>
                <a:path w="2014" h="1920" extrusionOk="0">
                  <a:moveTo>
                    <a:pt x="1962" y="1"/>
                  </a:moveTo>
                  <a:lnTo>
                    <a:pt x="1962" y="1"/>
                  </a:lnTo>
                  <a:cubicBezTo>
                    <a:pt x="1733" y="325"/>
                    <a:pt x="1630" y="716"/>
                    <a:pt x="1431" y="1055"/>
                  </a:cubicBezTo>
                  <a:cubicBezTo>
                    <a:pt x="1204" y="1453"/>
                    <a:pt x="799" y="1704"/>
                    <a:pt x="354" y="1704"/>
                  </a:cubicBezTo>
                  <a:cubicBezTo>
                    <a:pt x="279" y="1704"/>
                    <a:pt x="202" y="1697"/>
                    <a:pt x="125" y="1682"/>
                  </a:cubicBezTo>
                  <a:cubicBezTo>
                    <a:pt x="119" y="1681"/>
                    <a:pt x="114" y="1680"/>
                    <a:pt x="108" y="1680"/>
                  </a:cubicBezTo>
                  <a:cubicBezTo>
                    <a:pt x="29" y="1680"/>
                    <a:pt x="0" y="1797"/>
                    <a:pt x="82" y="1830"/>
                  </a:cubicBezTo>
                  <a:cubicBezTo>
                    <a:pt x="242" y="1891"/>
                    <a:pt x="393" y="1919"/>
                    <a:pt x="535" y="1919"/>
                  </a:cubicBezTo>
                  <a:cubicBezTo>
                    <a:pt x="1299" y="1919"/>
                    <a:pt x="1808" y="1115"/>
                    <a:pt x="2013" y="370"/>
                  </a:cubicBezTo>
                  <a:cubicBezTo>
                    <a:pt x="1932" y="281"/>
                    <a:pt x="1896" y="171"/>
                    <a:pt x="19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7239077" y="2185872"/>
              <a:ext cx="516411" cy="881660"/>
            </a:xfrm>
            <a:custGeom>
              <a:avLst/>
              <a:gdLst/>
              <a:ahLst/>
              <a:cxnLst/>
              <a:rect l="l" t="t" r="r" b="b"/>
              <a:pathLst>
                <a:path w="29110" h="49699" extrusionOk="0">
                  <a:moveTo>
                    <a:pt x="7046" y="1"/>
                  </a:moveTo>
                  <a:cubicBezTo>
                    <a:pt x="3010" y="1"/>
                    <a:pt x="1" y="3542"/>
                    <a:pt x="1186" y="7911"/>
                  </a:cubicBezTo>
                  <a:cubicBezTo>
                    <a:pt x="2776" y="13774"/>
                    <a:pt x="13806" y="26593"/>
                    <a:pt x="14005" y="27488"/>
                  </a:cubicBezTo>
                  <a:cubicBezTo>
                    <a:pt x="14204" y="28381"/>
                    <a:pt x="6651" y="44480"/>
                    <a:pt x="6950" y="45276"/>
                  </a:cubicBezTo>
                  <a:cubicBezTo>
                    <a:pt x="8264" y="48778"/>
                    <a:pt x="14580" y="49698"/>
                    <a:pt x="16838" y="49698"/>
                  </a:cubicBezTo>
                  <a:cubicBezTo>
                    <a:pt x="17209" y="49698"/>
                    <a:pt x="17470" y="49674"/>
                    <a:pt x="17582" y="49631"/>
                  </a:cubicBezTo>
                  <a:cubicBezTo>
                    <a:pt x="18377" y="49330"/>
                    <a:pt x="28912" y="31562"/>
                    <a:pt x="29011" y="26394"/>
                  </a:cubicBezTo>
                  <a:cubicBezTo>
                    <a:pt x="29109" y="21227"/>
                    <a:pt x="14586" y="3337"/>
                    <a:pt x="11421" y="1352"/>
                  </a:cubicBezTo>
                  <a:cubicBezTo>
                    <a:pt x="9927" y="415"/>
                    <a:pt x="8426" y="1"/>
                    <a:pt x="70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7204768" y="2181118"/>
              <a:ext cx="573037" cy="836423"/>
            </a:xfrm>
            <a:custGeom>
              <a:avLst/>
              <a:gdLst/>
              <a:ahLst/>
              <a:cxnLst/>
              <a:rect l="l" t="t" r="r" b="b"/>
              <a:pathLst>
                <a:path w="32302" h="47149" extrusionOk="0">
                  <a:moveTo>
                    <a:pt x="8987" y="1"/>
                  </a:moveTo>
                  <a:cubicBezTo>
                    <a:pt x="4250" y="1"/>
                    <a:pt x="1" y="3800"/>
                    <a:pt x="3569" y="10630"/>
                  </a:cubicBezTo>
                  <a:cubicBezTo>
                    <a:pt x="8520" y="20104"/>
                    <a:pt x="15480" y="27080"/>
                    <a:pt x="15409" y="27656"/>
                  </a:cubicBezTo>
                  <a:cubicBezTo>
                    <a:pt x="15308" y="28474"/>
                    <a:pt x="9627" y="41415"/>
                    <a:pt x="9645" y="42263"/>
                  </a:cubicBezTo>
                  <a:cubicBezTo>
                    <a:pt x="9663" y="43017"/>
                    <a:pt x="14846" y="47149"/>
                    <a:pt x="20153" y="47149"/>
                  </a:cubicBezTo>
                  <a:cubicBezTo>
                    <a:pt x="20826" y="47149"/>
                    <a:pt x="21500" y="47082"/>
                    <a:pt x="22167" y="46934"/>
                  </a:cubicBezTo>
                  <a:cubicBezTo>
                    <a:pt x="22762" y="46802"/>
                    <a:pt x="32302" y="30902"/>
                    <a:pt x="31374" y="26199"/>
                  </a:cubicBezTo>
                  <a:cubicBezTo>
                    <a:pt x="30446" y="21495"/>
                    <a:pt x="19855" y="5993"/>
                    <a:pt x="14284" y="1753"/>
                  </a:cubicBezTo>
                  <a:cubicBezTo>
                    <a:pt x="12728" y="570"/>
                    <a:pt x="10821" y="1"/>
                    <a:pt x="8987" y="1"/>
                  </a:cubicBezTo>
                  <a:close/>
                </a:path>
              </a:pathLst>
            </a:custGeom>
            <a:solidFill>
              <a:srgbClr val="EB5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659795" y="2138684"/>
              <a:ext cx="449336" cy="1211465"/>
            </a:xfrm>
            <a:custGeom>
              <a:avLst/>
              <a:gdLst/>
              <a:ahLst/>
              <a:cxnLst/>
              <a:rect l="l" t="t" r="r" b="b"/>
              <a:pathLst>
                <a:path w="25329" h="68290" extrusionOk="0">
                  <a:moveTo>
                    <a:pt x="25329" y="0"/>
                  </a:moveTo>
                  <a:lnTo>
                    <a:pt x="25329" y="0"/>
                  </a:lnTo>
                  <a:cubicBezTo>
                    <a:pt x="25328" y="0"/>
                    <a:pt x="18720" y="1953"/>
                    <a:pt x="15677" y="6341"/>
                  </a:cubicBezTo>
                  <a:cubicBezTo>
                    <a:pt x="12635" y="10729"/>
                    <a:pt x="2073" y="35198"/>
                    <a:pt x="1037" y="41557"/>
                  </a:cubicBezTo>
                  <a:cubicBezTo>
                    <a:pt x="1" y="47915"/>
                    <a:pt x="175" y="57456"/>
                    <a:pt x="1002" y="59842"/>
                  </a:cubicBezTo>
                  <a:cubicBezTo>
                    <a:pt x="1791" y="62124"/>
                    <a:pt x="5503" y="68290"/>
                    <a:pt x="6291" y="68290"/>
                  </a:cubicBezTo>
                  <a:cubicBezTo>
                    <a:pt x="6327" y="68290"/>
                    <a:pt x="6357" y="68277"/>
                    <a:pt x="6381" y="68250"/>
                  </a:cubicBezTo>
                  <a:cubicBezTo>
                    <a:pt x="6913" y="67639"/>
                    <a:pt x="3629" y="52558"/>
                    <a:pt x="3909" y="45141"/>
                  </a:cubicBezTo>
                  <a:cubicBezTo>
                    <a:pt x="4189" y="37722"/>
                    <a:pt x="14313" y="13693"/>
                    <a:pt x="16317" y="9722"/>
                  </a:cubicBezTo>
                  <a:cubicBezTo>
                    <a:pt x="18321" y="5751"/>
                    <a:pt x="21671" y="1648"/>
                    <a:pt x="25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761481" y="2111772"/>
              <a:ext cx="580027" cy="699293"/>
            </a:xfrm>
            <a:custGeom>
              <a:avLst/>
              <a:gdLst/>
              <a:ahLst/>
              <a:cxnLst/>
              <a:rect l="l" t="t" r="r" b="b"/>
              <a:pathLst>
                <a:path w="32696" h="39419" extrusionOk="0">
                  <a:moveTo>
                    <a:pt x="22901" y="1"/>
                  </a:moveTo>
                  <a:cubicBezTo>
                    <a:pt x="18992" y="1"/>
                    <a:pt x="11659" y="6056"/>
                    <a:pt x="10667" y="7140"/>
                  </a:cubicBezTo>
                  <a:cubicBezTo>
                    <a:pt x="9674" y="8226"/>
                    <a:pt x="7039" y="10823"/>
                    <a:pt x="7437" y="11122"/>
                  </a:cubicBezTo>
                  <a:cubicBezTo>
                    <a:pt x="7707" y="11326"/>
                    <a:pt x="8521" y="11359"/>
                    <a:pt x="9015" y="11359"/>
                  </a:cubicBezTo>
                  <a:cubicBezTo>
                    <a:pt x="9248" y="11359"/>
                    <a:pt x="9410" y="11351"/>
                    <a:pt x="9410" y="11351"/>
                  </a:cubicBezTo>
                  <a:lnTo>
                    <a:pt x="9410" y="11351"/>
                  </a:lnTo>
                  <a:cubicBezTo>
                    <a:pt x="9410" y="11351"/>
                    <a:pt x="3650" y="17227"/>
                    <a:pt x="3714" y="18181"/>
                  </a:cubicBezTo>
                  <a:cubicBezTo>
                    <a:pt x="3778" y="19134"/>
                    <a:pt x="1" y="38390"/>
                    <a:pt x="1" y="38390"/>
                  </a:cubicBezTo>
                  <a:cubicBezTo>
                    <a:pt x="1" y="38390"/>
                    <a:pt x="8113" y="13816"/>
                    <a:pt x="14486" y="6012"/>
                  </a:cubicBezTo>
                  <a:cubicBezTo>
                    <a:pt x="16783" y="3201"/>
                    <a:pt x="20732" y="902"/>
                    <a:pt x="22866" y="902"/>
                  </a:cubicBezTo>
                  <a:cubicBezTo>
                    <a:pt x="22880" y="902"/>
                    <a:pt x="22894" y="902"/>
                    <a:pt x="22907" y="902"/>
                  </a:cubicBezTo>
                  <a:cubicBezTo>
                    <a:pt x="25031" y="931"/>
                    <a:pt x="26988" y="1695"/>
                    <a:pt x="26583" y="3643"/>
                  </a:cubicBezTo>
                  <a:cubicBezTo>
                    <a:pt x="26177" y="5592"/>
                    <a:pt x="23186" y="21417"/>
                    <a:pt x="23046" y="29816"/>
                  </a:cubicBezTo>
                  <a:cubicBezTo>
                    <a:pt x="22905" y="38216"/>
                    <a:pt x="22975" y="39418"/>
                    <a:pt x="22975" y="39418"/>
                  </a:cubicBezTo>
                  <a:cubicBezTo>
                    <a:pt x="22975" y="39418"/>
                    <a:pt x="26639" y="25248"/>
                    <a:pt x="28168" y="22138"/>
                  </a:cubicBezTo>
                  <a:cubicBezTo>
                    <a:pt x="29699" y="19027"/>
                    <a:pt x="31027" y="16843"/>
                    <a:pt x="31361" y="16049"/>
                  </a:cubicBezTo>
                  <a:cubicBezTo>
                    <a:pt x="31693" y="15254"/>
                    <a:pt x="27661" y="10874"/>
                    <a:pt x="27661" y="10874"/>
                  </a:cubicBezTo>
                  <a:lnTo>
                    <a:pt x="27661" y="10874"/>
                  </a:lnTo>
                  <a:cubicBezTo>
                    <a:pt x="27661" y="10874"/>
                    <a:pt x="30356" y="11544"/>
                    <a:pt x="31625" y="11544"/>
                  </a:cubicBezTo>
                  <a:cubicBezTo>
                    <a:pt x="31925" y="11544"/>
                    <a:pt x="32145" y="11506"/>
                    <a:pt x="32231" y="11414"/>
                  </a:cubicBezTo>
                  <a:cubicBezTo>
                    <a:pt x="32696" y="10918"/>
                    <a:pt x="30157" y="4719"/>
                    <a:pt x="29232" y="3458"/>
                  </a:cubicBezTo>
                  <a:cubicBezTo>
                    <a:pt x="28307" y="2198"/>
                    <a:pt x="27370" y="10"/>
                    <a:pt x="22909" y="1"/>
                  </a:cubicBezTo>
                  <a:cubicBezTo>
                    <a:pt x="22906" y="1"/>
                    <a:pt x="22904" y="1"/>
                    <a:pt x="2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7343370" y="2542446"/>
              <a:ext cx="138372" cy="400516"/>
            </a:xfrm>
            <a:custGeom>
              <a:avLst/>
              <a:gdLst/>
              <a:ahLst/>
              <a:cxnLst/>
              <a:rect l="l" t="t" r="r" b="b"/>
              <a:pathLst>
                <a:path w="7800" h="22577" extrusionOk="0">
                  <a:moveTo>
                    <a:pt x="750" y="0"/>
                  </a:moveTo>
                  <a:cubicBezTo>
                    <a:pt x="673" y="0"/>
                    <a:pt x="606" y="90"/>
                    <a:pt x="678" y="157"/>
                  </a:cubicBezTo>
                  <a:cubicBezTo>
                    <a:pt x="3116" y="2372"/>
                    <a:pt x="5319" y="4929"/>
                    <a:pt x="7159" y="7660"/>
                  </a:cubicBezTo>
                  <a:cubicBezTo>
                    <a:pt x="5755" y="10665"/>
                    <a:pt x="1" y="21610"/>
                    <a:pt x="1729" y="22543"/>
                  </a:cubicBezTo>
                  <a:cubicBezTo>
                    <a:pt x="1771" y="22566"/>
                    <a:pt x="1814" y="22577"/>
                    <a:pt x="1850" y="22577"/>
                  </a:cubicBezTo>
                  <a:cubicBezTo>
                    <a:pt x="1936" y="22577"/>
                    <a:pt x="1991" y="22518"/>
                    <a:pt x="1942" y="22417"/>
                  </a:cubicBezTo>
                  <a:cubicBezTo>
                    <a:pt x="1313" y="21093"/>
                    <a:pt x="7800" y="7566"/>
                    <a:pt x="7711" y="7435"/>
                  </a:cubicBezTo>
                  <a:cubicBezTo>
                    <a:pt x="5773" y="4582"/>
                    <a:pt x="3520" y="2159"/>
                    <a:pt x="813" y="22"/>
                  </a:cubicBezTo>
                  <a:cubicBezTo>
                    <a:pt x="793" y="7"/>
                    <a:pt x="771" y="0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6731270" y="2332174"/>
              <a:ext cx="160387" cy="372930"/>
            </a:xfrm>
            <a:custGeom>
              <a:avLst/>
              <a:gdLst/>
              <a:ahLst/>
              <a:cxnLst/>
              <a:rect l="l" t="t" r="r" b="b"/>
              <a:pathLst>
                <a:path w="9041" h="21022" extrusionOk="0">
                  <a:moveTo>
                    <a:pt x="8846" y="0"/>
                  </a:moveTo>
                  <a:cubicBezTo>
                    <a:pt x="8799" y="0"/>
                    <a:pt x="8754" y="23"/>
                    <a:pt x="8730" y="77"/>
                  </a:cubicBezTo>
                  <a:cubicBezTo>
                    <a:pt x="7207" y="3625"/>
                    <a:pt x="5624" y="7130"/>
                    <a:pt x="3987" y="10627"/>
                  </a:cubicBezTo>
                  <a:cubicBezTo>
                    <a:pt x="2454" y="13905"/>
                    <a:pt x="747" y="17261"/>
                    <a:pt x="24" y="20834"/>
                  </a:cubicBezTo>
                  <a:cubicBezTo>
                    <a:pt x="0" y="20951"/>
                    <a:pt x="84" y="21021"/>
                    <a:pt x="170" y="21021"/>
                  </a:cubicBezTo>
                  <a:cubicBezTo>
                    <a:pt x="229" y="21021"/>
                    <a:pt x="289" y="20989"/>
                    <a:pt x="318" y="20915"/>
                  </a:cubicBezTo>
                  <a:cubicBezTo>
                    <a:pt x="1799" y="17252"/>
                    <a:pt x="3197" y="13584"/>
                    <a:pt x="4885" y="10004"/>
                  </a:cubicBezTo>
                  <a:cubicBezTo>
                    <a:pt x="6393" y="6805"/>
                    <a:pt x="8000" y="3597"/>
                    <a:pt x="9009" y="195"/>
                  </a:cubicBezTo>
                  <a:cubicBezTo>
                    <a:pt x="9041" y="88"/>
                    <a:pt x="8939" y="0"/>
                    <a:pt x="8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6456140" y="2323340"/>
              <a:ext cx="26681" cy="25368"/>
            </a:xfrm>
            <a:custGeom>
              <a:avLst/>
              <a:gdLst/>
              <a:ahLst/>
              <a:cxnLst/>
              <a:rect l="l" t="t" r="r" b="b"/>
              <a:pathLst>
                <a:path w="1504" h="1430" extrusionOk="0">
                  <a:moveTo>
                    <a:pt x="745" y="0"/>
                  </a:moveTo>
                  <a:cubicBezTo>
                    <a:pt x="373" y="0"/>
                    <a:pt x="1" y="303"/>
                    <a:pt x="1" y="715"/>
                  </a:cubicBezTo>
                  <a:cubicBezTo>
                    <a:pt x="1" y="1127"/>
                    <a:pt x="374" y="1429"/>
                    <a:pt x="745" y="1429"/>
                  </a:cubicBezTo>
                  <a:cubicBezTo>
                    <a:pt x="916" y="1429"/>
                    <a:pt x="1086" y="1366"/>
                    <a:pt x="1220" y="1221"/>
                  </a:cubicBezTo>
                  <a:lnTo>
                    <a:pt x="1250" y="1188"/>
                  </a:lnTo>
                  <a:cubicBezTo>
                    <a:pt x="1504" y="914"/>
                    <a:pt x="1504" y="517"/>
                    <a:pt x="1250" y="242"/>
                  </a:cubicBezTo>
                  <a:cubicBezTo>
                    <a:pt x="1241" y="231"/>
                    <a:pt x="1231" y="221"/>
                    <a:pt x="1220" y="209"/>
                  </a:cubicBezTo>
                  <a:cubicBezTo>
                    <a:pt x="1086" y="64"/>
                    <a:pt x="915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493660" y="2352291"/>
              <a:ext cx="29076" cy="25297"/>
            </a:xfrm>
            <a:custGeom>
              <a:avLst/>
              <a:gdLst/>
              <a:ahLst/>
              <a:cxnLst/>
              <a:rect l="l" t="t" r="r" b="b"/>
              <a:pathLst>
                <a:path w="1639" h="1426" extrusionOk="0">
                  <a:moveTo>
                    <a:pt x="906" y="1"/>
                  </a:moveTo>
                  <a:cubicBezTo>
                    <a:pt x="848" y="1"/>
                    <a:pt x="789" y="8"/>
                    <a:pt x="730" y="22"/>
                  </a:cubicBezTo>
                  <a:lnTo>
                    <a:pt x="671" y="35"/>
                  </a:lnTo>
                  <a:cubicBezTo>
                    <a:pt x="1" y="193"/>
                    <a:pt x="0" y="1233"/>
                    <a:pt x="671" y="1390"/>
                  </a:cubicBezTo>
                  <a:lnTo>
                    <a:pt x="730" y="1405"/>
                  </a:lnTo>
                  <a:cubicBezTo>
                    <a:pt x="789" y="1419"/>
                    <a:pt x="848" y="1425"/>
                    <a:pt x="906" y="1425"/>
                  </a:cubicBezTo>
                  <a:cubicBezTo>
                    <a:pt x="1293" y="1425"/>
                    <a:pt x="1638" y="1128"/>
                    <a:pt x="1638" y="712"/>
                  </a:cubicBezTo>
                  <a:cubicBezTo>
                    <a:pt x="1638" y="298"/>
                    <a:pt x="1293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584351" y="2972127"/>
              <a:ext cx="43765" cy="46248"/>
            </a:xfrm>
            <a:custGeom>
              <a:avLst/>
              <a:gdLst/>
              <a:ahLst/>
              <a:cxnLst/>
              <a:rect l="l" t="t" r="r" b="b"/>
              <a:pathLst>
                <a:path w="2467" h="2607" extrusionOk="0">
                  <a:moveTo>
                    <a:pt x="2433" y="1"/>
                  </a:moveTo>
                  <a:cubicBezTo>
                    <a:pt x="2427" y="1"/>
                    <a:pt x="2417" y="10"/>
                    <a:pt x="2403" y="30"/>
                  </a:cubicBezTo>
                  <a:cubicBezTo>
                    <a:pt x="2125" y="426"/>
                    <a:pt x="1593" y="1738"/>
                    <a:pt x="1111" y="2165"/>
                  </a:cubicBezTo>
                  <a:cubicBezTo>
                    <a:pt x="863" y="2385"/>
                    <a:pt x="409" y="2442"/>
                    <a:pt x="112" y="2464"/>
                  </a:cubicBezTo>
                  <a:cubicBezTo>
                    <a:pt x="0" y="2474"/>
                    <a:pt x="36" y="2591"/>
                    <a:pt x="154" y="2598"/>
                  </a:cubicBezTo>
                  <a:cubicBezTo>
                    <a:pt x="237" y="2603"/>
                    <a:pt x="319" y="2607"/>
                    <a:pt x="399" y="2607"/>
                  </a:cubicBezTo>
                  <a:cubicBezTo>
                    <a:pt x="828" y="2607"/>
                    <a:pt x="1204" y="2510"/>
                    <a:pt x="1455" y="2137"/>
                  </a:cubicBezTo>
                  <a:cubicBezTo>
                    <a:pt x="1831" y="1577"/>
                    <a:pt x="2205" y="900"/>
                    <a:pt x="2391" y="306"/>
                  </a:cubicBezTo>
                  <a:cubicBezTo>
                    <a:pt x="2421" y="208"/>
                    <a:pt x="2466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7565759" y="2970903"/>
              <a:ext cx="29271" cy="22725"/>
            </a:xfrm>
            <a:custGeom>
              <a:avLst/>
              <a:gdLst/>
              <a:ahLst/>
              <a:cxnLst/>
              <a:rect l="l" t="t" r="r" b="b"/>
              <a:pathLst>
                <a:path w="1650" h="1281" extrusionOk="0">
                  <a:moveTo>
                    <a:pt x="825" y="0"/>
                  </a:moveTo>
                  <a:cubicBezTo>
                    <a:pt x="2" y="0"/>
                    <a:pt x="0" y="1280"/>
                    <a:pt x="825" y="1280"/>
                  </a:cubicBezTo>
                  <a:cubicBezTo>
                    <a:pt x="1649" y="1280"/>
                    <a:pt x="1649" y="0"/>
                    <a:pt x="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7584599" y="2933791"/>
              <a:ext cx="30726" cy="23843"/>
            </a:xfrm>
            <a:custGeom>
              <a:avLst/>
              <a:gdLst/>
              <a:ahLst/>
              <a:cxnLst/>
              <a:rect l="l" t="t" r="r" b="b"/>
              <a:pathLst>
                <a:path w="1732" h="1344" extrusionOk="0">
                  <a:moveTo>
                    <a:pt x="867" y="0"/>
                  </a:moveTo>
                  <a:cubicBezTo>
                    <a:pt x="2" y="0"/>
                    <a:pt x="1" y="1344"/>
                    <a:pt x="867" y="1344"/>
                  </a:cubicBezTo>
                  <a:cubicBezTo>
                    <a:pt x="1732" y="1344"/>
                    <a:pt x="1732" y="0"/>
                    <a:pt x="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6873917" y="1691955"/>
              <a:ext cx="384568" cy="545434"/>
            </a:xfrm>
            <a:custGeom>
              <a:avLst/>
              <a:gdLst/>
              <a:ahLst/>
              <a:cxnLst/>
              <a:rect l="l" t="t" r="r" b="b"/>
              <a:pathLst>
                <a:path w="21678" h="30746" extrusionOk="0">
                  <a:moveTo>
                    <a:pt x="10833" y="0"/>
                  </a:moveTo>
                  <a:cubicBezTo>
                    <a:pt x="8076" y="0"/>
                    <a:pt x="5369" y="571"/>
                    <a:pt x="3769" y="1985"/>
                  </a:cubicBezTo>
                  <a:cubicBezTo>
                    <a:pt x="2582" y="3033"/>
                    <a:pt x="1645" y="4980"/>
                    <a:pt x="1004" y="7229"/>
                  </a:cubicBezTo>
                  <a:cubicBezTo>
                    <a:pt x="370" y="9472"/>
                    <a:pt x="23" y="12017"/>
                    <a:pt x="9" y="14252"/>
                  </a:cubicBezTo>
                  <a:lnTo>
                    <a:pt x="9" y="14288"/>
                  </a:lnTo>
                  <a:cubicBezTo>
                    <a:pt x="1" y="15947"/>
                    <a:pt x="214" y="17422"/>
                    <a:pt x="539" y="18515"/>
                  </a:cubicBezTo>
                  <a:cubicBezTo>
                    <a:pt x="1722" y="22496"/>
                    <a:pt x="6169" y="24138"/>
                    <a:pt x="9652" y="24138"/>
                  </a:cubicBezTo>
                  <a:cubicBezTo>
                    <a:pt x="9904" y="24138"/>
                    <a:pt x="10152" y="24129"/>
                    <a:pt x="10392" y="24112"/>
                  </a:cubicBezTo>
                  <a:cubicBezTo>
                    <a:pt x="10408" y="24112"/>
                    <a:pt x="10422" y="24134"/>
                    <a:pt x="10429" y="24171"/>
                  </a:cubicBezTo>
                  <a:cubicBezTo>
                    <a:pt x="10518" y="24429"/>
                    <a:pt x="10532" y="25410"/>
                    <a:pt x="10599" y="25823"/>
                  </a:cubicBezTo>
                  <a:cubicBezTo>
                    <a:pt x="10629" y="26000"/>
                    <a:pt x="10503" y="26414"/>
                    <a:pt x="10363" y="26922"/>
                  </a:cubicBezTo>
                  <a:cubicBezTo>
                    <a:pt x="9957" y="28409"/>
                    <a:pt x="9401" y="30745"/>
                    <a:pt x="11974" y="30745"/>
                  </a:cubicBezTo>
                  <a:cubicBezTo>
                    <a:pt x="12070" y="30745"/>
                    <a:pt x="12169" y="30742"/>
                    <a:pt x="12274" y="30735"/>
                  </a:cubicBezTo>
                  <a:cubicBezTo>
                    <a:pt x="14560" y="30587"/>
                    <a:pt x="19339" y="26803"/>
                    <a:pt x="19552" y="25889"/>
                  </a:cubicBezTo>
                  <a:cubicBezTo>
                    <a:pt x="19870" y="24488"/>
                    <a:pt x="19996" y="19959"/>
                    <a:pt x="20165" y="17540"/>
                  </a:cubicBezTo>
                  <a:cubicBezTo>
                    <a:pt x="20180" y="17416"/>
                    <a:pt x="20180" y="17296"/>
                    <a:pt x="20187" y="17187"/>
                  </a:cubicBezTo>
                  <a:cubicBezTo>
                    <a:pt x="20203" y="17016"/>
                    <a:pt x="20224" y="16869"/>
                    <a:pt x="20232" y="16729"/>
                  </a:cubicBezTo>
                  <a:cubicBezTo>
                    <a:pt x="20600" y="13202"/>
                    <a:pt x="21677" y="4567"/>
                    <a:pt x="19672" y="2435"/>
                  </a:cubicBezTo>
                  <a:cubicBezTo>
                    <a:pt x="18351" y="1034"/>
                    <a:pt x="14546" y="0"/>
                    <a:pt x="10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898877" y="1891743"/>
              <a:ext cx="20507" cy="25812"/>
            </a:xfrm>
            <a:custGeom>
              <a:avLst/>
              <a:gdLst/>
              <a:ahLst/>
              <a:cxnLst/>
              <a:rect l="l" t="t" r="r" b="b"/>
              <a:pathLst>
                <a:path w="1156" h="1455" extrusionOk="0">
                  <a:moveTo>
                    <a:pt x="565" y="1"/>
                  </a:moveTo>
                  <a:cubicBezTo>
                    <a:pt x="558" y="1"/>
                    <a:pt x="552" y="1"/>
                    <a:pt x="546" y="1"/>
                  </a:cubicBezTo>
                  <a:cubicBezTo>
                    <a:pt x="237" y="16"/>
                    <a:pt x="0" y="352"/>
                    <a:pt x="19" y="752"/>
                  </a:cubicBezTo>
                  <a:cubicBezTo>
                    <a:pt x="37" y="1145"/>
                    <a:pt x="290" y="1454"/>
                    <a:pt x="590" y="1454"/>
                  </a:cubicBezTo>
                  <a:cubicBezTo>
                    <a:pt x="596" y="1454"/>
                    <a:pt x="603" y="1454"/>
                    <a:pt x="610" y="1454"/>
                  </a:cubicBezTo>
                  <a:cubicBezTo>
                    <a:pt x="919" y="1441"/>
                    <a:pt x="1156" y="1104"/>
                    <a:pt x="1137" y="703"/>
                  </a:cubicBezTo>
                  <a:cubicBezTo>
                    <a:pt x="1121" y="310"/>
                    <a:pt x="867" y="1"/>
                    <a:pt x="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7017948" y="1899194"/>
              <a:ext cx="20490" cy="25812"/>
            </a:xfrm>
            <a:custGeom>
              <a:avLst/>
              <a:gdLst/>
              <a:ahLst/>
              <a:cxnLst/>
              <a:rect l="l" t="t" r="r" b="b"/>
              <a:pathLst>
                <a:path w="1155" h="1455" extrusionOk="0">
                  <a:moveTo>
                    <a:pt x="564" y="1"/>
                  </a:moveTo>
                  <a:cubicBezTo>
                    <a:pt x="557" y="1"/>
                    <a:pt x="551" y="1"/>
                    <a:pt x="545" y="1"/>
                  </a:cubicBezTo>
                  <a:cubicBezTo>
                    <a:pt x="236" y="14"/>
                    <a:pt x="1" y="351"/>
                    <a:pt x="18" y="752"/>
                  </a:cubicBezTo>
                  <a:cubicBezTo>
                    <a:pt x="35" y="1145"/>
                    <a:pt x="290" y="1454"/>
                    <a:pt x="590" y="1454"/>
                  </a:cubicBezTo>
                  <a:cubicBezTo>
                    <a:pt x="597" y="1454"/>
                    <a:pt x="603" y="1454"/>
                    <a:pt x="609" y="1454"/>
                  </a:cubicBezTo>
                  <a:cubicBezTo>
                    <a:pt x="918" y="1441"/>
                    <a:pt x="1155" y="1104"/>
                    <a:pt x="1136" y="703"/>
                  </a:cubicBezTo>
                  <a:cubicBezTo>
                    <a:pt x="1120" y="310"/>
                    <a:pt x="86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6888588" y="1829192"/>
              <a:ext cx="51836" cy="25102"/>
            </a:xfrm>
            <a:custGeom>
              <a:avLst/>
              <a:gdLst/>
              <a:ahLst/>
              <a:cxnLst/>
              <a:rect l="l" t="t" r="r" b="b"/>
              <a:pathLst>
                <a:path w="2922" h="1415" extrusionOk="0">
                  <a:moveTo>
                    <a:pt x="1674" y="1"/>
                  </a:moveTo>
                  <a:cubicBezTo>
                    <a:pt x="1583" y="1"/>
                    <a:pt x="1489" y="5"/>
                    <a:pt x="1394" y="14"/>
                  </a:cubicBezTo>
                  <a:cubicBezTo>
                    <a:pt x="608" y="90"/>
                    <a:pt x="1" y="463"/>
                    <a:pt x="37" y="845"/>
                  </a:cubicBezTo>
                  <a:cubicBezTo>
                    <a:pt x="70" y="1182"/>
                    <a:pt x="589" y="1415"/>
                    <a:pt x="1248" y="1415"/>
                  </a:cubicBezTo>
                  <a:cubicBezTo>
                    <a:pt x="1339" y="1415"/>
                    <a:pt x="1432" y="1410"/>
                    <a:pt x="1528" y="1401"/>
                  </a:cubicBezTo>
                  <a:cubicBezTo>
                    <a:pt x="2314" y="1325"/>
                    <a:pt x="2921" y="954"/>
                    <a:pt x="2883" y="570"/>
                  </a:cubicBezTo>
                  <a:cubicBezTo>
                    <a:pt x="2851" y="233"/>
                    <a:pt x="2332" y="1"/>
                    <a:pt x="1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7009042" y="1834425"/>
              <a:ext cx="52564" cy="27337"/>
            </a:xfrm>
            <a:custGeom>
              <a:avLst/>
              <a:gdLst/>
              <a:ahLst/>
              <a:cxnLst/>
              <a:rect l="l" t="t" r="r" b="b"/>
              <a:pathLst>
                <a:path w="2963" h="1541" extrusionOk="0">
                  <a:moveTo>
                    <a:pt x="971" y="0"/>
                  </a:moveTo>
                  <a:cubicBezTo>
                    <a:pt x="516" y="0"/>
                    <a:pt x="169" y="143"/>
                    <a:pt x="101" y="397"/>
                  </a:cubicBezTo>
                  <a:cubicBezTo>
                    <a:pt x="0" y="769"/>
                    <a:pt x="537" y="1237"/>
                    <a:pt x="1299" y="1444"/>
                  </a:cubicBezTo>
                  <a:cubicBezTo>
                    <a:pt x="1542" y="1509"/>
                    <a:pt x="1778" y="1541"/>
                    <a:pt x="1991" y="1541"/>
                  </a:cubicBezTo>
                  <a:cubicBezTo>
                    <a:pt x="2446" y="1541"/>
                    <a:pt x="2793" y="1397"/>
                    <a:pt x="2862" y="1144"/>
                  </a:cubicBezTo>
                  <a:cubicBezTo>
                    <a:pt x="2962" y="772"/>
                    <a:pt x="2425" y="304"/>
                    <a:pt x="1663" y="97"/>
                  </a:cubicBezTo>
                  <a:cubicBezTo>
                    <a:pt x="1420" y="31"/>
                    <a:pt x="1184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6927545" y="1848546"/>
              <a:ext cx="38673" cy="109332"/>
            </a:xfrm>
            <a:custGeom>
              <a:avLst/>
              <a:gdLst/>
              <a:ahLst/>
              <a:cxnLst/>
              <a:rect l="l" t="t" r="r" b="b"/>
              <a:pathLst>
                <a:path w="2180" h="6163" extrusionOk="0">
                  <a:moveTo>
                    <a:pt x="1424" y="0"/>
                  </a:moveTo>
                  <a:cubicBezTo>
                    <a:pt x="1390" y="0"/>
                    <a:pt x="1356" y="20"/>
                    <a:pt x="1343" y="64"/>
                  </a:cubicBezTo>
                  <a:cubicBezTo>
                    <a:pt x="864" y="1683"/>
                    <a:pt x="0" y="6036"/>
                    <a:pt x="796" y="6151"/>
                  </a:cubicBezTo>
                  <a:cubicBezTo>
                    <a:pt x="851" y="6159"/>
                    <a:pt x="907" y="6163"/>
                    <a:pt x="964" y="6163"/>
                  </a:cubicBezTo>
                  <a:cubicBezTo>
                    <a:pt x="1372" y="6163"/>
                    <a:pt x="1807" y="5969"/>
                    <a:pt x="2066" y="5752"/>
                  </a:cubicBezTo>
                  <a:cubicBezTo>
                    <a:pt x="2180" y="5657"/>
                    <a:pt x="2112" y="5497"/>
                    <a:pt x="1991" y="5497"/>
                  </a:cubicBezTo>
                  <a:cubicBezTo>
                    <a:pt x="1967" y="5497"/>
                    <a:pt x="1941" y="5503"/>
                    <a:pt x="1914" y="5518"/>
                  </a:cubicBezTo>
                  <a:cubicBezTo>
                    <a:pt x="1766" y="5595"/>
                    <a:pt x="1453" y="5761"/>
                    <a:pt x="1202" y="5761"/>
                  </a:cubicBezTo>
                  <a:cubicBezTo>
                    <a:pt x="1099" y="5761"/>
                    <a:pt x="1006" y="5732"/>
                    <a:pt x="940" y="5658"/>
                  </a:cubicBezTo>
                  <a:cubicBezTo>
                    <a:pt x="662" y="5341"/>
                    <a:pt x="1374" y="1127"/>
                    <a:pt x="1511" y="103"/>
                  </a:cubicBezTo>
                  <a:cubicBezTo>
                    <a:pt x="1520" y="39"/>
                    <a:pt x="1472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873917" y="1902245"/>
              <a:ext cx="358827" cy="218060"/>
            </a:xfrm>
            <a:custGeom>
              <a:avLst/>
              <a:gdLst/>
              <a:ahLst/>
              <a:cxnLst/>
              <a:rect l="l" t="t" r="r" b="b"/>
              <a:pathLst>
                <a:path w="20227" h="12292" extrusionOk="0">
                  <a:moveTo>
                    <a:pt x="7417" y="3835"/>
                  </a:moveTo>
                  <a:cubicBezTo>
                    <a:pt x="7796" y="3835"/>
                    <a:pt x="8124" y="3878"/>
                    <a:pt x="8334" y="3970"/>
                  </a:cubicBezTo>
                  <a:cubicBezTo>
                    <a:pt x="8808" y="4179"/>
                    <a:pt x="9669" y="6094"/>
                    <a:pt x="9103" y="6856"/>
                  </a:cubicBezTo>
                  <a:cubicBezTo>
                    <a:pt x="8547" y="7606"/>
                    <a:pt x="7377" y="7897"/>
                    <a:pt x="6412" y="7897"/>
                  </a:cubicBezTo>
                  <a:cubicBezTo>
                    <a:pt x="5771" y="7897"/>
                    <a:pt x="5220" y="7769"/>
                    <a:pt x="4999" y="7561"/>
                  </a:cubicBezTo>
                  <a:cubicBezTo>
                    <a:pt x="4444" y="7031"/>
                    <a:pt x="4165" y="5446"/>
                    <a:pt x="4540" y="4729"/>
                  </a:cubicBezTo>
                  <a:cubicBezTo>
                    <a:pt x="4817" y="4190"/>
                    <a:pt x="6325" y="3835"/>
                    <a:pt x="7417" y="3835"/>
                  </a:cubicBezTo>
                  <a:close/>
                  <a:moveTo>
                    <a:pt x="16898" y="1"/>
                  </a:moveTo>
                  <a:cubicBezTo>
                    <a:pt x="16898" y="1"/>
                    <a:pt x="14918" y="2845"/>
                    <a:pt x="11723" y="3522"/>
                  </a:cubicBezTo>
                  <a:cubicBezTo>
                    <a:pt x="11000" y="3676"/>
                    <a:pt x="10411" y="3738"/>
                    <a:pt x="9916" y="3738"/>
                  </a:cubicBezTo>
                  <a:cubicBezTo>
                    <a:pt x="8293" y="3738"/>
                    <a:pt x="7695" y="3070"/>
                    <a:pt x="6754" y="2826"/>
                  </a:cubicBezTo>
                  <a:cubicBezTo>
                    <a:pt x="6682" y="2807"/>
                    <a:pt x="6594" y="2798"/>
                    <a:pt x="6496" y="2798"/>
                  </a:cubicBezTo>
                  <a:cubicBezTo>
                    <a:pt x="6055" y="2798"/>
                    <a:pt x="5411" y="2972"/>
                    <a:pt x="5138" y="3163"/>
                  </a:cubicBezTo>
                  <a:cubicBezTo>
                    <a:pt x="4706" y="3466"/>
                    <a:pt x="4139" y="4456"/>
                    <a:pt x="2868" y="4456"/>
                  </a:cubicBezTo>
                  <a:cubicBezTo>
                    <a:pt x="2785" y="4456"/>
                    <a:pt x="2698" y="4452"/>
                    <a:pt x="2608" y="4443"/>
                  </a:cubicBezTo>
                  <a:cubicBezTo>
                    <a:pt x="872" y="4267"/>
                    <a:pt x="17" y="2987"/>
                    <a:pt x="13" y="2396"/>
                  </a:cubicBezTo>
                  <a:lnTo>
                    <a:pt x="11" y="2436"/>
                  </a:lnTo>
                  <a:cubicBezTo>
                    <a:pt x="1" y="4093"/>
                    <a:pt x="170" y="5580"/>
                    <a:pt x="539" y="6655"/>
                  </a:cubicBezTo>
                  <a:cubicBezTo>
                    <a:pt x="1906" y="10701"/>
                    <a:pt x="5844" y="12029"/>
                    <a:pt x="8971" y="12259"/>
                  </a:cubicBezTo>
                  <a:cubicBezTo>
                    <a:pt x="9267" y="12281"/>
                    <a:pt x="9559" y="12292"/>
                    <a:pt x="9848" y="12292"/>
                  </a:cubicBezTo>
                  <a:cubicBezTo>
                    <a:pt x="14744" y="12292"/>
                    <a:pt x="18632" y="9269"/>
                    <a:pt x="20078" y="7189"/>
                  </a:cubicBezTo>
                  <a:cubicBezTo>
                    <a:pt x="20078" y="7189"/>
                    <a:pt x="20226" y="5169"/>
                    <a:pt x="20207" y="5142"/>
                  </a:cubicBezTo>
                  <a:cubicBezTo>
                    <a:pt x="19524" y="4235"/>
                    <a:pt x="19203" y="247"/>
                    <a:pt x="19203" y="247"/>
                  </a:cubicBezTo>
                  <a:lnTo>
                    <a:pt x="168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878050" y="1669798"/>
              <a:ext cx="406690" cy="271741"/>
            </a:xfrm>
            <a:custGeom>
              <a:avLst/>
              <a:gdLst/>
              <a:ahLst/>
              <a:cxnLst/>
              <a:rect l="l" t="t" r="r" b="b"/>
              <a:pathLst>
                <a:path w="22925" h="15318" extrusionOk="0">
                  <a:moveTo>
                    <a:pt x="8528" y="0"/>
                  </a:moveTo>
                  <a:cubicBezTo>
                    <a:pt x="6948" y="0"/>
                    <a:pt x="5490" y="191"/>
                    <a:pt x="4381" y="653"/>
                  </a:cubicBezTo>
                  <a:cubicBezTo>
                    <a:pt x="795" y="2147"/>
                    <a:pt x="1" y="5535"/>
                    <a:pt x="470" y="6157"/>
                  </a:cubicBezTo>
                  <a:cubicBezTo>
                    <a:pt x="653" y="6399"/>
                    <a:pt x="842" y="6494"/>
                    <a:pt x="1028" y="6494"/>
                  </a:cubicBezTo>
                  <a:cubicBezTo>
                    <a:pt x="1732" y="6494"/>
                    <a:pt x="2382" y="5122"/>
                    <a:pt x="2382" y="5122"/>
                  </a:cubicBezTo>
                  <a:cubicBezTo>
                    <a:pt x="2612" y="6306"/>
                    <a:pt x="4779" y="8324"/>
                    <a:pt x="6422" y="8324"/>
                  </a:cubicBezTo>
                  <a:cubicBezTo>
                    <a:pt x="8065" y="8324"/>
                    <a:pt x="6921" y="5685"/>
                    <a:pt x="6921" y="5684"/>
                  </a:cubicBezTo>
                  <a:lnTo>
                    <a:pt x="6921" y="5684"/>
                  </a:lnTo>
                  <a:cubicBezTo>
                    <a:pt x="7818" y="7577"/>
                    <a:pt x="11281" y="9682"/>
                    <a:pt x="13023" y="9693"/>
                  </a:cubicBezTo>
                  <a:cubicBezTo>
                    <a:pt x="13027" y="9693"/>
                    <a:pt x="13030" y="9693"/>
                    <a:pt x="13034" y="9693"/>
                  </a:cubicBezTo>
                  <a:cubicBezTo>
                    <a:pt x="14437" y="9693"/>
                    <a:pt x="14723" y="7947"/>
                    <a:pt x="14780" y="7282"/>
                  </a:cubicBezTo>
                  <a:lnTo>
                    <a:pt x="14780" y="7282"/>
                  </a:lnTo>
                  <a:cubicBezTo>
                    <a:pt x="14676" y="10248"/>
                    <a:pt x="16857" y="13360"/>
                    <a:pt x="17620" y="13545"/>
                  </a:cubicBezTo>
                  <a:cubicBezTo>
                    <a:pt x="17620" y="13545"/>
                    <a:pt x="17794" y="15318"/>
                    <a:pt x="18680" y="15318"/>
                  </a:cubicBezTo>
                  <a:cubicBezTo>
                    <a:pt x="19012" y="15318"/>
                    <a:pt x="19444" y="15069"/>
                    <a:pt x="20004" y="14386"/>
                  </a:cubicBezTo>
                  <a:cubicBezTo>
                    <a:pt x="22924" y="10821"/>
                    <a:pt x="21151" y="4323"/>
                    <a:pt x="21151" y="4323"/>
                  </a:cubicBezTo>
                  <a:cubicBezTo>
                    <a:pt x="21151" y="4323"/>
                    <a:pt x="22240" y="4124"/>
                    <a:pt x="22214" y="3394"/>
                  </a:cubicBezTo>
                  <a:cubicBezTo>
                    <a:pt x="22187" y="2662"/>
                    <a:pt x="20186" y="2647"/>
                    <a:pt x="20015" y="2647"/>
                  </a:cubicBezTo>
                  <a:cubicBezTo>
                    <a:pt x="20008" y="2647"/>
                    <a:pt x="20004" y="2647"/>
                    <a:pt x="20004" y="2647"/>
                  </a:cubicBezTo>
                  <a:cubicBezTo>
                    <a:pt x="20004" y="2647"/>
                    <a:pt x="19681" y="496"/>
                    <a:pt x="18981" y="496"/>
                  </a:cubicBezTo>
                  <a:cubicBezTo>
                    <a:pt x="18958" y="496"/>
                    <a:pt x="18934" y="499"/>
                    <a:pt x="18910" y="504"/>
                  </a:cubicBezTo>
                  <a:cubicBezTo>
                    <a:pt x="18304" y="628"/>
                    <a:pt x="18478" y="1948"/>
                    <a:pt x="18478" y="1948"/>
                  </a:cubicBezTo>
                  <a:cubicBezTo>
                    <a:pt x="16207" y="950"/>
                    <a:pt x="12059" y="0"/>
                    <a:pt x="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7190611" y="1891903"/>
              <a:ext cx="111993" cy="101597"/>
            </a:xfrm>
            <a:custGeom>
              <a:avLst/>
              <a:gdLst/>
              <a:ahLst/>
              <a:cxnLst/>
              <a:rect l="l" t="t" r="r" b="b"/>
              <a:pathLst>
                <a:path w="6313" h="5727" extrusionOk="0">
                  <a:moveTo>
                    <a:pt x="2484" y="1"/>
                  </a:moveTo>
                  <a:cubicBezTo>
                    <a:pt x="935" y="1"/>
                    <a:pt x="1" y="1025"/>
                    <a:pt x="1" y="1025"/>
                  </a:cubicBezTo>
                  <a:lnTo>
                    <a:pt x="414" y="5352"/>
                  </a:lnTo>
                  <a:cubicBezTo>
                    <a:pt x="414" y="5352"/>
                    <a:pt x="1276" y="5726"/>
                    <a:pt x="2253" y="5726"/>
                  </a:cubicBezTo>
                  <a:cubicBezTo>
                    <a:pt x="2605" y="5726"/>
                    <a:pt x="2972" y="5678"/>
                    <a:pt x="3319" y="5545"/>
                  </a:cubicBezTo>
                  <a:cubicBezTo>
                    <a:pt x="6313" y="4402"/>
                    <a:pt x="5615" y="589"/>
                    <a:pt x="3256" y="84"/>
                  </a:cubicBezTo>
                  <a:cubicBezTo>
                    <a:pt x="2985" y="26"/>
                    <a:pt x="2727" y="1"/>
                    <a:pt x="2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7212893" y="1913457"/>
              <a:ext cx="48714" cy="62569"/>
            </a:xfrm>
            <a:custGeom>
              <a:avLst/>
              <a:gdLst/>
              <a:ahLst/>
              <a:cxnLst/>
              <a:rect l="l" t="t" r="r" b="b"/>
              <a:pathLst>
                <a:path w="2746" h="3527" extrusionOk="0">
                  <a:moveTo>
                    <a:pt x="2161" y="1"/>
                  </a:moveTo>
                  <a:cubicBezTo>
                    <a:pt x="803" y="10"/>
                    <a:pt x="1" y="1515"/>
                    <a:pt x="36" y="2712"/>
                  </a:cubicBezTo>
                  <a:cubicBezTo>
                    <a:pt x="52" y="3227"/>
                    <a:pt x="168" y="3527"/>
                    <a:pt x="314" y="3527"/>
                  </a:cubicBezTo>
                  <a:cubicBezTo>
                    <a:pt x="375" y="3527"/>
                    <a:pt x="442" y="3473"/>
                    <a:pt x="509" y="3359"/>
                  </a:cubicBezTo>
                  <a:cubicBezTo>
                    <a:pt x="743" y="2958"/>
                    <a:pt x="1321" y="2688"/>
                    <a:pt x="1883" y="2688"/>
                  </a:cubicBezTo>
                  <a:cubicBezTo>
                    <a:pt x="2170" y="2688"/>
                    <a:pt x="2454" y="2759"/>
                    <a:pt x="2684" y="2918"/>
                  </a:cubicBezTo>
                  <a:cubicBezTo>
                    <a:pt x="2691" y="2923"/>
                    <a:pt x="2697" y="2925"/>
                    <a:pt x="2704" y="2925"/>
                  </a:cubicBezTo>
                  <a:cubicBezTo>
                    <a:pt x="2726" y="2925"/>
                    <a:pt x="2746" y="2899"/>
                    <a:pt x="2732" y="2875"/>
                  </a:cubicBezTo>
                  <a:cubicBezTo>
                    <a:pt x="2484" y="2434"/>
                    <a:pt x="2059" y="2263"/>
                    <a:pt x="1609" y="2263"/>
                  </a:cubicBezTo>
                  <a:cubicBezTo>
                    <a:pt x="1252" y="2263"/>
                    <a:pt x="879" y="2371"/>
                    <a:pt x="569" y="2538"/>
                  </a:cubicBezTo>
                  <a:cubicBezTo>
                    <a:pt x="696" y="1689"/>
                    <a:pt x="1110" y="395"/>
                    <a:pt x="2187" y="109"/>
                  </a:cubicBezTo>
                  <a:cubicBezTo>
                    <a:pt x="2254" y="92"/>
                    <a:pt x="2220" y="1"/>
                    <a:pt x="2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7031253" y="2235917"/>
              <a:ext cx="84833" cy="71652"/>
            </a:xfrm>
            <a:custGeom>
              <a:avLst/>
              <a:gdLst/>
              <a:ahLst/>
              <a:cxnLst/>
              <a:rect l="l" t="t" r="r" b="b"/>
              <a:pathLst>
                <a:path w="4782" h="4039" extrusionOk="0">
                  <a:moveTo>
                    <a:pt x="2351" y="1"/>
                  </a:moveTo>
                  <a:cubicBezTo>
                    <a:pt x="2034" y="1"/>
                    <a:pt x="1767" y="18"/>
                    <a:pt x="1644" y="68"/>
                  </a:cubicBezTo>
                  <a:cubicBezTo>
                    <a:pt x="1296" y="212"/>
                    <a:pt x="249" y="1781"/>
                    <a:pt x="125" y="1981"/>
                  </a:cubicBezTo>
                  <a:cubicBezTo>
                    <a:pt x="0" y="2180"/>
                    <a:pt x="423" y="3699"/>
                    <a:pt x="598" y="3848"/>
                  </a:cubicBezTo>
                  <a:cubicBezTo>
                    <a:pt x="723" y="3957"/>
                    <a:pt x="1763" y="4038"/>
                    <a:pt x="2411" y="4038"/>
                  </a:cubicBezTo>
                  <a:cubicBezTo>
                    <a:pt x="2665" y="4038"/>
                    <a:pt x="2858" y="4026"/>
                    <a:pt x="2914" y="3997"/>
                  </a:cubicBezTo>
                  <a:cubicBezTo>
                    <a:pt x="3113" y="3898"/>
                    <a:pt x="4334" y="2681"/>
                    <a:pt x="4557" y="2019"/>
                  </a:cubicBezTo>
                  <a:cubicBezTo>
                    <a:pt x="4781" y="1357"/>
                    <a:pt x="3984" y="68"/>
                    <a:pt x="3984" y="68"/>
                  </a:cubicBezTo>
                  <a:cubicBezTo>
                    <a:pt x="3678" y="58"/>
                    <a:pt x="2933" y="1"/>
                    <a:pt x="2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6941559" y="2304180"/>
              <a:ext cx="141370" cy="481889"/>
            </a:xfrm>
            <a:custGeom>
              <a:avLst/>
              <a:gdLst/>
              <a:ahLst/>
              <a:cxnLst/>
              <a:rect l="l" t="t" r="r" b="b"/>
              <a:pathLst>
                <a:path w="7969" h="27164" extrusionOk="0">
                  <a:moveTo>
                    <a:pt x="5653" y="0"/>
                  </a:moveTo>
                  <a:cubicBezTo>
                    <a:pt x="5653" y="0"/>
                    <a:pt x="1395" y="11009"/>
                    <a:pt x="698" y="12802"/>
                  </a:cubicBezTo>
                  <a:cubicBezTo>
                    <a:pt x="1" y="14596"/>
                    <a:pt x="398" y="26650"/>
                    <a:pt x="996" y="27149"/>
                  </a:cubicBezTo>
                  <a:cubicBezTo>
                    <a:pt x="1008" y="27159"/>
                    <a:pt x="1022" y="27163"/>
                    <a:pt x="1037" y="27163"/>
                  </a:cubicBezTo>
                  <a:cubicBezTo>
                    <a:pt x="1810" y="27163"/>
                    <a:pt x="7126" y="15322"/>
                    <a:pt x="7321" y="14296"/>
                  </a:cubicBezTo>
                  <a:cubicBezTo>
                    <a:pt x="7521" y="13251"/>
                    <a:pt x="7969" y="149"/>
                    <a:pt x="7969" y="149"/>
                  </a:cubicBezTo>
                  <a:lnTo>
                    <a:pt x="56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015766" y="2159085"/>
              <a:ext cx="60972" cy="145113"/>
            </a:xfrm>
            <a:custGeom>
              <a:avLst/>
              <a:gdLst/>
              <a:ahLst/>
              <a:cxnLst/>
              <a:rect l="l" t="t" r="r" b="b"/>
              <a:pathLst>
                <a:path w="3437" h="8180" extrusionOk="0">
                  <a:moveTo>
                    <a:pt x="2548" y="0"/>
                  </a:moveTo>
                  <a:cubicBezTo>
                    <a:pt x="2548" y="1"/>
                    <a:pt x="898" y="1372"/>
                    <a:pt x="483" y="2269"/>
                  </a:cubicBezTo>
                  <a:cubicBezTo>
                    <a:pt x="305" y="2653"/>
                    <a:pt x="1" y="6884"/>
                    <a:pt x="400" y="8179"/>
                  </a:cubicBezTo>
                  <a:cubicBezTo>
                    <a:pt x="400" y="8179"/>
                    <a:pt x="1910" y="4957"/>
                    <a:pt x="3436" y="4354"/>
                  </a:cubicBezTo>
                  <a:cubicBezTo>
                    <a:pt x="3436" y="4354"/>
                    <a:pt x="2010" y="2252"/>
                    <a:pt x="2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076721" y="2132759"/>
              <a:ext cx="170588" cy="194413"/>
            </a:xfrm>
            <a:custGeom>
              <a:avLst/>
              <a:gdLst/>
              <a:ahLst/>
              <a:cxnLst/>
              <a:rect l="l" t="t" r="r" b="b"/>
              <a:pathLst>
                <a:path w="9616" h="10959" extrusionOk="0">
                  <a:moveTo>
                    <a:pt x="8242" y="1"/>
                  </a:moveTo>
                  <a:cubicBezTo>
                    <a:pt x="4876" y="5513"/>
                    <a:pt x="0" y="5838"/>
                    <a:pt x="0" y="5838"/>
                  </a:cubicBezTo>
                  <a:cubicBezTo>
                    <a:pt x="1480" y="7206"/>
                    <a:pt x="2575" y="10959"/>
                    <a:pt x="2575" y="10959"/>
                  </a:cubicBezTo>
                  <a:cubicBezTo>
                    <a:pt x="5797" y="9663"/>
                    <a:pt x="9284" y="4848"/>
                    <a:pt x="9450" y="3819"/>
                  </a:cubicBezTo>
                  <a:cubicBezTo>
                    <a:pt x="9616" y="2790"/>
                    <a:pt x="8242" y="1"/>
                    <a:pt x="8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7012981" y="2215090"/>
              <a:ext cx="207735" cy="117084"/>
            </a:xfrm>
            <a:custGeom>
              <a:avLst/>
              <a:gdLst/>
              <a:ahLst/>
              <a:cxnLst/>
              <a:rect l="l" t="t" r="r" b="b"/>
              <a:pathLst>
                <a:path w="11710" h="6600" extrusionOk="0">
                  <a:moveTo>
                    <a:pt x="444" y="0"/>
                  </a:moveTo>
                  <a:cubicBezTo>
                    <a:pt x="413" y="0"/>
                    <a:pt x="373" y="47"/>
                    <a:pt x="360" y="128"/>
                  </a:cubicBezTo>
                  <a:cubicBezTo>
                    <a:pt x="155" y="1412"/>
                    <a:pt x="1" y="3847"/>
                    <a:pt x="499" y="5454"/>
                  </a:cubicBezTo>
                  <a:cubicBezTo>
                    <a:pt x="500" y="5456"/>
                    <a:pt x="500" y="5457"/>
                    <a:pt x="502" y="5457"/>
                  </a:cubicBezTo>
                  <a:cubicBezTo>
                    <a:pt x="572" y="5457"/>
                    <a:pt x="1806" y="2915"/>
                    <a:pt x="3542" y="1369"/>
                  </a:cubicBezTo>
                  <a:cubicBezTo>
                    <a:pt x="4806" y="2585"/>
                    <a:pt x="5536" y="4673"/>
                    <a:pt x="5922" y="6595"/>
                  </a:cubicBezTo>
                  <a:cubicBezTo>
                    <a:pt x="5923" y="6598"/>
                    <a:pt x="5926" y="6600"/>
                    <a:pt x="5931" y="6600"/>
                  </a:cubicBezTo>
                  <a:cubicBezTo>
                    <a:pt x="6151" y="6600"/>
                    <a:pt x="10432" y="3639"/>
                    <a:pt x="11641" y="1685"/>
                  </a:cubicBezTo>
                  <a:cubicBezTo>
                    <a:pt x="11709" y="1576"/>
                    <a:pt x="11698" y="1483"/>
                    <a:pt x="11651" y="1483"/>
                  </a:cubicBezTo>
                  <a:cubicBezTo>
                    <a:pt x="11629" y="1483"/>
                    <a:pt x="11600" y="1503"/>
                    <a:pt x="11567" y="1551"/>
                  </a:cubicBezTo>
                  <a:cubicBezTo>
                    <a:pt x="10173" y="3567"/>
                    <a:pt x="7986" y="4978"/>
                    <a:pt x="6115" y="6216"/>
                  </a:cubicBezTo>
                  <a:cubicBezTo>
                    <a:pt x="5837" y="4533"/>
                    <a:pt x="5115" y="2119"/>
                    <a:pt x="3622" y="1177"/>
                  </a:cubicBezTo>
                  <a:cubicBezTo>
                    <a:pt x="3605" y="1166"/>
                    <a:pt x="3586" y="1161"/>
                    <a:pt x="3567" y="1161"/>
                  </a:cubicBezTo>
                  <a:cubicBezTo>
                    <a:pt x="3532" y="1161"/>
                    <a:pt x="3497" y="1179"/>
                    <a:pt x="3472" y="1204"/>
                  </a:cubicBezTo>
                  <a:cubicBezTo>
                    <a:pt x="3470" y="1205"/>
                    <a:pt x="3469" y="1205"/>
                    <a:pt x="3468" y="1205"/>
                  </a:cubicBezTo>
                  <a:cubicBezTo>
                    <a:pt x="3467" y="1205"/>
                    <a:pt x="3467" y="1205"/>
                    <a:pt x="3465" y="1206"/>
                  </a:cubicBezTo>
                  <a:cubicBezTo>
                    <a:pt x="2078" y="1991"/>
                    <a:pt x="772" y="4180"/>
                    <a:pt x="593" y="4753"/>
                  </a:cubicBezTo>
                  <a:cubicBezTo>
                    <a:pt x="435" y="3202"/>
                    <a:pt x="438" y="1679"/>
                    <a:pt x="487" y="95"/>
                  </a:cubicBezTo>
                  <a:cubicBezTo>
                    <a:pt x="490" y="30"/>
                    <a:pt x="469" y="0"/>
                    <a:pt x="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 flipH="1">
              <a:off x="6966227" y="1997745"/>
              <a:ext cx="45663" cy="22299"/>
            </a:xfrm>
            <a:custGeom>
              <a:avLst/>
              <a:gdLst/>
              <a:ahLst/>
              <a:cxnLst/>
              <a:rect l="l" t="t" r="r" b="b"/>
              <a:pathLst>
                <a:path w="2574" h="1257" extrusionOk="0">
                  <a:moveTo>
                    <a:pt x="109" y="1"/>
                  </a:moveTo>
                  <a:cubicBezTo>
                    <a:pt x="53" y="1"/>
                    <a:pt x="1" y="46"/>
                    <a:pt x="21" y="118"/>
                  </a:cubicBezTo>
                  <a:cubicBezTo>
                    <a:pt x="236" y="846"/>
                    <a:pt x="850" y="1256"/>
                    <a:pt x="1497" y="1256"/>
                  </a:cubicBezTo>
                  <a:cubicBezTo>
                    <a:pt x="1851" y="1256"/>
                    <a:pt x="2214" y="1134"/>
                    <a:pt x="2528" y="874"/>
                  </a:cubicBezTo>
                  <a:cubicBezTo>
                    <a:pt x="2574" y="836"/>
                    <a:pt x="2546" y="769"/>
                    <a:pt x="2498" y="769"/>
                  </a:cubicBezTo>
                  <a:cubicBezTo>
                    <a:pt x="2488" y="769"/>
                    <a:pt x="2477" y="771"/>
                    <a:pt x="2467" y="777"/>
                  </a:cubicBezTo>
                  <a:cubicBezTo>
                    <a:pt x="2203" y="931"/>
                    <a:pt x="1921" y="1003"/>
                    <a:pt x="1645" y="1003"/>
                  </a:cubicBezTo>
                  <a:cubicBezTo>
                    <a:pt x="1044" y="1003"/>
                    <a:pt x="475" y="659"/>
                    <a:pt x="202" y="62"/>
                  </a:cubicBezTo>
                  <a:cubicBezTo>
                    <a:pt x="182" y="19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/>
          <p:nvPr/>
        </p:nvSpPr>
        <p:spPr>
          <a:xfrm rot="10148610">
            <a:off x="959279" y="926140"/>
            <a:ext cx="7451600" cy="4169126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rgbClr val="FDDC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5" name="Google Shape;555;p39"/>
          <p:cNvSpPr txBox="1">
            <a:spLocks noGrp="1"/>
          </p:cNvSpPr>
          <p:nvPr>
            <p:ph type="body" idx="1"/>
          </p:nvPr>
        </p:nvSpPr>
        <p:spPr>
          <a:xfrm>
            <a:off x="1988532" y="3398136"/>
            <a:ext cx="4841363" cy="1514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company is currently </a:t>
            </a:r>
            <a:r>
              <a:rPr lang="en-US" sz="16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running unorganized</a:t>
            </a:r>
            <a:r>
              <a:rPr lang="en-US" sz="16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in its database management, collecting data with a MS Access .</a:t>
            </a:r>
            <a:r>
              <a:rPr lang="en-US" sz="16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mdb</a:t>
            </a:r>
            <a:r>
              <a:rPr lang="en-US" sz="16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file to catalog for reference.</a:t>
            </a:r>
            <a:endParaRPr lang="en-IN" sz="120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556" name="Google Shape;556;p3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89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Objective: Organizing the Database</a:t>
            </a:r>
            <a:endParaRPr/>
          </a:p>
        </p:txBody>
      </p:sp>
      <p:grpSp>
        <p:nvGrpSpPr>
          <p:cNvPr id="557" name="Google Shape;557;p39"/>
          <p:cNvGrpSpPr/>
          <p:nvPr/>
        </p:nvGrpSpPr>
        <p:grpSpPr>
          <a:xfrm>
            <a:off x="2950156" y="1578592"/>
            <a:ext cx="3243687" cy="1797615"/>
            <a:chOff x="233850" y="876375"/>
            <a:chExt cx="7147825" cy="3961250"/>
          </a:xfrm>
        </p:grpSpPr>
        <p:sp>
          <p:nvSpPr>
            <p:cNvPr id="558" name="Google Shape;558;p39"/>
            <p:cNvSpPr/>
            <p:nvPr/>
          </p:nvSpPr>
          <p:spPr>
            <a:xfrm>
              <a:off x="3046825" y="1485125"/>
              <a:ext cx="1506850" cy="3337625"/>
            </a:xfrm>
            <a:custGeom>
              <a:avLst/>
              <a:gdLst/>
              <a:ahLst/>
              <a:cxnLst/>
              <a:rect l="l" t="t" r="r" b="b"/>
              <a:pathLst>
                <a:path w="60274" h="133505" extrusionOk="0">
                  <a:moveTo>
                    <a:pt x="0" y="1"/>
                  </a:moveTo>
                  <a:lnTo>
                    <a:pt x="0" y="133505"/>
                  </a:lnTo>
                  <a:lnTo>
                    <a:pt x="60274" y="133505"/>
                  </a:lnTo>
                  <a:lnTo>
                    <a:pt x="60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932700" y="914025"/>
              <a:ext cx="1735100" cy="575500"/>
            </a:xfrm>
            <a:custGeom>
              <a:avLst/>
              <a:gdLst/>
              <a:ahLst/>
              <a:cxnLst/>
              <a:rect l="l" t="t" r="r" b="b"/>
              <a:pathLst>
                <a:path w="69404" h="23020" extrusionOk="0">
                  <a:moveTo>
                    <a:pt x="34974" y="1"/>
                  </a:moveTo>
                  <a:lnTo>
                    <a:pt x="0" y="23020"/>
                  </a:lnTo>
                  <a:lnTo>
                    <a:pt x="69404" y="23020"/>
                  </a:lnTo>
                  <a:lnTo>
                    <a:pt x="349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900225" y="876375"/>
              <a:ext cx="1801675" cy="635450"/>
            </a:xfrm>
            <a:custGeom>
              <a:avLst/>
              <a:gdLst/>
              <a:ahLst/>
              <a:cxnLst/>
              <a:rect l="l" t="t" r="r" b="b"/>
              <a:pathLst>
                <a:path w="72067" h="25418" extrusionOk="0">
                  <a:moveTo>
                    <a:pt x="36275" y="0"/>
                  </a:moveTo>
                  <a:cubicBezTo>
                    <a:pt x="36046" y="0"/>
                    <a:pt x="35816" y="66"/>
                    <a:pt x="35617" y="199"/>
                  </a:cubicBezTo>
                  <a:lnTo>
                    <a:pt x="641" y="23218"/>
                  </a:lnTo>
                  <a:cubicBezTo>
                    <a:pt x="199" y="23508"/>
                    <a:pt x="0" y="24056"/>
                    <a:pt x="152" y="24564"/>
                  </a:cubicBezTo>
                  <a:cubicBezTo>
                    <a:pt x="304" y="25070"/>
                    <a:pt x="771" y="25418"/>
                    <a:pt x="1301" y="25418"/>
                  </a:cubicBezTo>
                  <a:cubicBezTo>
                    <a:pt x="1534" y="25416"/>
                    <a:pt x="1764" y="25348"/>
                    <a:pt x="1958" y="25219"/>
                  </a:cubicBezTo>
                  <a:lnTo>
                    <a:pt x="36269" y="2637"/>
                  </a:lnTo>
                  <a:lnTo>
                    <a:pt x="70036" y="25215"/>
                  </a:lnTo>
                  <a:cubicBezTo>
                    <a:pt x="70241" y="25352"/>
                    <a:pt x="70472" y="25417"/>
                    <a:pt x="70701" y="25417"/>
                  </a:cubicBezTo>
                  <a:cubicBezTo>
                    <a:pt x="71088" y="25417"/>
                    <a:pt x="71468" y="25230"/>
                    <a:pt x="71699" y="24885"/>
                  </a:cubicBezTo>
                  <a:cubicBezTo>
                    <a:pt x="72067" y="24334"/>
                    <a:pt x="71919" y="23590"/>
                    <a:pt x="71369" y="23222"/>
                  </a:cubicBezTo>
                  <a:lnTo>
                    <a:pt x="36941" y="203"/>
                  </a:lnTo>
                  <a:cubicBezTo>
                    <a:pt x="36740" y="68"/>
                    <a:pt x="36507" y="0"/>
                    <a:pt x="36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3551950" y="3810875"/>
              <a:ext cx="493600" cy="1026750"/>
            </a:xfrm>
            <a:custGeom>
              <a:avLst/>
              <a:gdLst/>
              <a:ahLst/>
              <a:cxnLst/>
              <a:rect l="l" t="t" r="r" b="b"/>
              <a:pathLst>
                <a:path w="19744" h="41070" extrusionOk="0">
                  <a:moveTo>
                    <a:pt x="0" y="0"/>
                  </a:moveTo>
                  <a:lnTo>
                    <a:pt x="0" y="41069"/>
                  </a:lnTo>
                  <a:lnTo>
                    <a:pt x="19743" y="41069"/>
                  </a:lnTo>
                  <a:lnTo>
                    <a:pt x="197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617775" y="4460725"/>
              <a:ext cx="361975" cy="311075"/>
            </a:xfrm>
            <a:custGeom>
              <a:avLst/>
              <a:gdLst/>
              <a:ahLst/>
              <a:cxnLst/>
              <a:rect l="l" t="t" r="r" b="b"/>
              <a:pathLst>
                <a:path w="14479" h="12443" extrusionOk="0">
                  <a:moveTo>
                    <a:pt x="1" y="1"/>
                  </a:moveTo>
                  <a:lnTo>
                    <a:pt x="1" y="12443"/>
                  </a:lnTo>
                  <a:lnTo>
                    <a:pt x="14478" y="12443"/>
                  </a:lnTo>
                  <a:lnTo>
                    <a:pt x="144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3617750" y="4090950"/>
              <a:ext cx="362000" cy="311075"/>
            </a:xfrm>
            <a:custGeom>
              <a:avLst/>
              <a:gdLst/>
              <a:ahLst/>
              <a:cxnLst/>
              <a:rect l="l" t="t" r="r" b="b"/>
              <a:pathLst>
                <a:path w="14480" h="12443" extrusionOk="0">
                  <a:moveTo>
                    <a:pt x="0" y="0"/>
                  </a:moveTo>
                  <a:lnTo>
                    <a:pt x="0" y="12443"/>
                  </a:lnTo>
                  <a:lnTo>
                    <a:pt x="14479" y="12443"/>
                  </a:lnTo>
                  <a:lnTo>
                    <a:pt x="144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3617775" y="3876675"/>
              <a:ext cx="361975" cy="155525"/>
            </a:xfrm>
            <a:custGeom>
              <a:avLst/>
              <a:gdLst/>
              <a:ahLst/>
              <a:cxnLst/>
              <a:rect l="l" t="t" r="r" b="b"/>
              <a:pathLst>
                <a:path w="14479" h="6221" extrusionOk="0">
                  <a:moveTo>
                    <a:pt x="1" y="0"/>
                  </a:moveTo>
                  <a:lnTo>
                    <a:pt x="1" y="6221"/>
                  </a:lnTo>
                  <a:lnTo>
                    <a:pt x="14478" y="6221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3567375" y="1769250"/>
              <a:ext cx="468800" cy="734450"/>
            </a:xfrm>
            <a:custGeom>
              <a:avLst/>
              <a:gdLst/>
              <a:ahLst/>
              <a:cxnLst/>
              <a:rect l="l" t="t" r="r" b="b"/>
              <a:pathLst>
                <a:path w="18752" h="29378" extrusionOk="0">
                  <a:moveTo>
                    <a:pt x="1" y="1"/>
                  </a:moveTo>
                  <a:lnTo>
                    <a:pt x="1" y="29377"/>
                  </a:lnTo>
                  <a:lnTo>
                    <a:pt x="18751" y="29377"/>
                  </a:lnTo>
                  <a:lnTo>
                    <a:pt x="18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3790525" y="1769250"/>
              <a:ext cx="22500" cy="734450"/>
            </a:xfrm>
            <a:custGeom>
              <a:avLst/>
              <a:gdLst/>
              <a:ahLst/>
              <a:cxnLst/>
              <a:rect l="l" t="t" r="r" b="b"/>
              <a:pathLst>
                <a:path w="900" h="29378" extrusionOk="0">
                  <a:moveTo>
                    <a:pt x="0" y="1"/>
                  </a:moveTo>
                  <a:lnTo>
                    <a:pt x="0" y="29377"/>
                  </a:lnTo>
                  <a:lnTo>
                    <a:pt x="899" y="2937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3567350" y="2002825"/>
              <a:ext cx="468825" cy="22475"/>
            </a:xfrm>
            <a:custGeom>
              <a:avLst/>
              <a:gdLst/>
              <a:ahLst/>
              <a:cxnLst/>
              <a:rect l="l" t="t" r="r" b="b"/>
              <a:pathLst>
                <a:path w="18753" h="899" extrusionOk="0">
                  <a:moveTo>
                    <a:pt x="0" y="1"/>
                  </a:moveTo>
                  <a:lnTo>
                    <a:pt x="0" y="898"/>
                  </a:lnTo>
                  <a:lnTo>
                    <a:pt x="18752" y="898"/>
                  </a:lnTo>
                  <a:lnTo>
                    <a:pt x="18752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3567350" y="2247650"/>
              <a:ext cx="468825" cy="22475"/>
            </a:xfrm>
            <a:custGeom>
              <a:avLst/>
              <a:gdLst/>
              <a:ahLst/>
              <a:cxnLst/>
              <a:rect l="l" t="t" r="r" b="b"/>
              <a:pathLst>
                <a:path w="18753" h="899" extrusionOk="0">
                  <a:moveTo>
                    <a:pt x="0" y="0"/>
                  </a:moveTo>
                  <a:lnTo>
                    <a:pt x="0" y="898"/>
                  </a:lnTo>
                  <a:lnTo>
                    <a:pt x="18752" y="898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545525" y="2503675"/>
              <a:ext cx="512500" cy="58825"/>
            </a:xfrm>
            <a:custGeom>
              <a:avLst/>
              <a:gdLst/>
              <a:ahLst/>
              <a:cxnLst/>
              <a:rect l="l" t="t" r="r" b="b"/>
              <a:pathLst>
                <a:path w="20500" h="2353" extrusionOk="0">
                  <a:moveTo>
                    <a:pt x="0" y="0"/>
                  </a:moveTo>
                  <a:lnTo>
                    <a:pt x="0" y="2352"/>
                  </a:lnTo>
                  <a:lnTo>
                    <a:pt x="20500" y="2352"/>
                  </a:lnTo>
                  <a:lnTo>
                    <a:pt x="20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036150" y="1769225"/>
              <a:ext cx="223450" cy="734475"/>
            </a:xfrm>
            <a:custGeom>
              <a:avLst/>
              <a:gdLst/>
              <a:ahLst/>
              <a:cxnLst/>
              <a:rect l="l" t="t" r="r" b="b"/>
              <a:pathLst>
                <a:path w="8938" h="29379" extrusionOk="0">
                  <a:moveTo>
                    <a:pt x="0" y="0"/>
                  </a:moveTo>
                  <a:lnTo>
                    <a:pt x="0" y="29378"/>
                  </a:lnTo>
                  <a:lnTo>
                    <a:pt x="8937" y="29378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4056950" y="18105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056950" y="1859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056950" y="19084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056950" y="1957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56950" y="2006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056950" y="2055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4056950" y="2104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056950" y="2153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4056950" y="2202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4056950" y="2251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4056950" y="2300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056950" y="2349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056950" y="23985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056950" y="2447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3340925" y="1769225"/>
              <a:ext cx="223450" cy="734475"/>
            </a:xfrm>
            <a:custGeom>
              <a:avLst/>
              <a:gdLst/>
              <a:ahLst/>
              <a:cxnLst/>
              <a:rect l="l" t="t" r="r" b="b"/>
              <a:pathLst>
                <a:path w="8938" h="29379" extrusionOk="0">
                  <a:moveTo>
                    <a:pt x="0" y="0"/>
                  </a:moveTo>
                  <a:lnTo>
                    <a:pt x="0" y="29378"/>
                  </a:lnTo>
                  <a:lnTo>
                    <a:pt x="8937" y="29378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361725" y="18105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361725" y="1859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361725" y="19084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361725" y="1957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361725" y="2006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361725" y="2055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361725" y="2104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361725" y="2153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361725" y="2202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361725" y="2251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361725" y="23004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361725" y="23494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361725" y="23985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361725" y="244747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567375" y="2803825"/>
              <a:ext cx="468800" cy="734475"/>
            </a:xfrm>
            <a:custGeom>
              <a:avLst/>
              <a:gdLst/>
              <a:ahLst/>
              <a:cxnLst/>
              <a:rect l="l" t="t" r="r" b="b"/>
              <a:pathLst>
                <a:path w="18752" h="29379" extrusionOk="0">
                  <a:moveTo>
                    <a:pt x="1" y="0"/>
                  </a:moveTo>
                  <a:lnTo>
                    <a:pt x="1" y="29379"/>
                  </a:lnTo>
                  <a:lnTo>
                    <a:pt x="18751" y="29379"/>
                  </a:lnTo>
                  <a:lnTo>
                    <a:pt x="18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790525" y="2803825"/>
              <a:ext cx="22500" cy="734475"/>
            </a:xfrm>
            <a:custGeom>
              <a:avLst/>
              <a:gdLst/>
              <a:ahLst/>
              <a:cxnLst/>
              <a:rect l="l" t="t" r="r" b="b"/>
              <a:pathLst>
                <a:path w="900" h="29379" extrusionOk="0">
                  <a:moveTo>
                    <a:pt x="0" y="0"/>
                  </a:moveTo>
                  <a:lnTo>
                    <a:pt x="0" y="29379"/>
                  </a:lnTo>
                  <a:lnTo>
                    <a:pt x="899" y="29379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567350" y="3037400"/>
              <a:ext cx="468825" cy="22500"/>
            </a:xfrm>
            <a:custGeom>
              <a:avLst/>
              <a:gdLst/>
              <a:ahLst/>
              <a:cxnLst/>
              <a:rect l="l" t="t" r="r" b="b"/>
              <a:pathLst>
                <a:path w="18753" h="900" extrusionOk="0">
                  <a:moveTo>
                    <a:pt x="0" y="0"/>
                  </a:moveTo>
                  <a:lnTo>
                    <a:pt x="0" y="900"/>
                  </a:lnTo>
                  <a:lnTo>
                    <a:pt x="18752" y="900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567350" y="3282250"/>
              <a:ext cx="468825" cy="22475"/>
            </a:xfrm>
            <a:custGeom>
              <a:avLst/>
              <a:gdLst/>
              <a:ahLst/>
              <a:cxnLst/>
              <a:rect l="l" t="t" r="r" b="b"/>
              <a:pathLst>
                <a:path w="18753" h="899" extrusionOk="0">
                  <a:moveTo>
                    <a:pt x="0" y="1"/>
                  </a:moveTo>
                  <a:lnTo>
                    <a:pt x="0" y="898"/>
                  </a:lnTo>
                  <a:lnTo>
                    <a:pt x="18752" y="898"/>
                  </a:lnTo>
                  <a:lnTo>
                    <a:pt x="18752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485575" y="3538275"/>
              <a:ext cx="632350" cy="58775"/>
            </a:xfrm>
            <a:custGeom>
              <a:avLst/>
              <a:gdLst/>
              <a:ahLst/>
              <a:cxnLst/>
              <a:rect l="l" t="t" r="r" b="b"/>
              <a:pathLst>
                <a:path w="25294" h="2351" extrusionOk="0">
                  <a:moveTo>
                    <a:pt x="1" y="1"/>
                  </a:moveTo>
                  <a:lnTo>
                    <a:pt x="1" y="2351"/>
                  </a:lnTo>
                  <a:lnTo>
                    <a:pt x="25293" y="2351"/>
                  </a:lnTo>
                  <a:lnTo>
                    <a:pt x="252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4036150" y="2803825"/>
              <a:ext cx="223450" cy="734475"/>
            </a:xfrm>
            <a:custGeom>
              <a:avLst/>
              <a:gdLst/>
              <a:ahLst/>
              <a:cxnLst/>
              <a:rect l="l" t="t" r="r" b="b"/>
              <a:pathLst>
                <a:path w="8938" h="29379" extrusionOk="0">
                  <a:moveTo>
                    <a:pt x="0" y="0"/>
                  </a:moveTo>
                  <a:lnTo>
                    <a:pt x="0" y="29379"/>
                  </a:lnTo>
                  <a:lnTo>
                    <a:pt x="8937" y="29379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056950" y="2845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4056950" y="28940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4056950" y="29431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4056950" y="299202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4056950" y="3041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4056950" y="3090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4056950" y="3139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4056950" y="3188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4056950" y="32370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4056950" y="32860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4056950" y="333502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056950" y="3384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056950" y="3433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4056950" y="34820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340925" y="2803825"/>
              <a:ext cx="223450" cy="734475"/>
            </a:xfrm>
            <a:custGeom>
              <a:avLst/>
              <a:gdLst/>
              <a:ahLst/>
              <a:cxnLst/>
              <a:rect l="l" t="t" r="r" b="b"/>
              <a:pathLst>
                <a:path w="8938" h="29379" extrusionOk="0">
                  <a:moveTo>
                    <a:pt x="0" y="0"/>
                  </a:moveTo>
                  <a:lnTo>
                    <a:pt x="0" y="29379"/>
                  </a:lnTo>
                  <a:lnTo>
                    <a:pt x="8937" y="29379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361725" y="2845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361725" y="28940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3361725" y="2943100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3361725" y="299202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361725" y="3041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361725" y="3090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361725" y="3139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3361725" y="3188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3361725" y="32370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3361725" y="3286075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3361725" y="3335025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1"/>
                  </a:moveTo>
                  <a:lnTo>
                    <a:pt x="0" y="601"/>
                  </a:lnTo>
                  <a:lnTo>
                    <a:pt x="7273" y="601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3361725" y="3384050"/>
              <a:ext cx="181850" cy="15025"/>
            </a:xfrm>
            <a:custGeom>
              <a:avLst/>
              <a:gdLst/>
              <a:ahLst/>
              <a:cxnLst/>
              <a:rect l="l" t="t" r="r" b="b"/>
              <a:pathLst>
                <a:path w="7274" h="601" extrusionOk="0">
                  <a:moveTo>
                    <a:pt x="0" y="0"/>
                  </a:moveTo>
                  <a:lnTo>
                    <a:pt x="0" y="600"/>
                  </a:lnTo>
                  <a:lnTo>
                    <a:pt x="7273" y="600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361725" y="3433050"/>
              <a:ext cx="181850" cy="15000"/>
            </a:xfrm>
            <a:custGeom>
              <a:avLst/>
              <a:gdLst/>
              <a:ahLst/>
              <a:cxnLst/>
              <a:rect l="l" t="t" r="r" b="b"/>
              <a:pathLst>
                <a:path w="7274" h="600" extrusionOk="0">
                  <a:moveTo>
                    <a:pt x="0" y="1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361725" y="3482075"/>
              <a:ext cx="181850" cy="14975"/>
            </a:xfrm>
            <a:custGeom>
              <a:avLst/>
              <a:gdLst/>
              <a:ahLst/>
              <a:cxnLst/>
              <a:rect l="l" t="t" r="r" b="b"/>
              <a:pathLst>
                <a:path w="7274" h="599" extrusionOk="0">
                  <a:moveTo>
                    <a:pt x="0" y="0"/>
                  </a:moveTo>
                  <a:lnTo>
                    <a:pt x="0" y="599"/>
                  </a:lnTo>
                  <a:lnTo>
                    <a:pt x="7273" y="59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4183250" y="3816300"/>
              <a:ext cx="209225" cy="507150"/>
            </a:xfrm>
            <a:custGeom>
              <a:avLst/>
              <a:gdLst/>
              <a:ahLst/>
              <a:cxnLst/>
              <a:rect l="l" t="t" r="r" b="b"/>
              <a:pathLst>
                <a:path w="8369" h="20286" extrusionOk="0">
                  <a:moveTo>
                    <a:pt x="1" y="1"/>
                  </a:moveTo>
                  <a:lnTo>
                    <a:pt x="1" y="20286"/>
                  </a:lnTo>
                  <a:lnTo>
                    <a:pt x="8369" y="20286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183250" y="4054475"/>
              <a:ext cx="209225" cy="22525"/>
            </a:xfrm>
            <a:custGeom>
              <a:avLst/>
              <a:gdLst/>
              <a:ahLst/>
              <a:cxnLst/>
              <a:rect l="l" t="t" r="r" b="b"/>
              <a:pathLst>
                <a:path w="8369" h="901" extrusionOk="0">
                  <a:moveTo>
                    <a:pt x="1" y="1"/>
                  </a:moveTo>
                  <a:lnTo>
                    <a:pt x="1" y="900"/>
                  </a:lnTo>
                  <a:lnTo>
                    <a:pt x="8369" y="900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151475" y="4322725"/>
              <a:ext cx="272800" cy="58800"/>
            </a:xfrm>
            <a:custGeom>
              <a:avLst/>
              <a:gdLst/>
              <a:ahLst/>
              <a:cxnLst/>
              <a:rect l="l" t="t" r="r" b="b"/>
              <a:pathLst>
                <a:path w="10912" h="2352" extrusionOk="0">
                  <a:moveTo>
                    <a:pt x="0" y="1"/>
                  </a:moveTo>
                  <a:lnTo>
                    <a:pt x="0" y="2351"/>
                  </a:lnTo>
                  <a:lnTo>
                    <a:pt x="10911" y="2351"/>
                  </a:lnTo>
                  <a:lnTo>
                    <a:pt x="109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208025" y="3816300"/>
              <a:ext cx="209225" cy="507150"/>
            </a:xfrm>
            <a:custGeom>
              <a:avLst/>
              <a:gdLst/>
              <a:ahLst/>
              <a:cxnLst/>
              <a:rect l="l" t="t" r="r" b="b"/>
              <a:pathLst>
                <a:path w="8369" h="20286" extrusionOk="0">
                  <a:moveTo>
                    <a:pt x="1" y="1"/>
                  </a:moveTo>
                  <a:lnTo>
                    <a:pt x="1" y="20286"/>
                  </a:lnTo>
                  <a:lnTo>
                    <a:pt x="8369" y="20286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208075" y="4054475"/>
              <a:ext cx="209175" cy="22525"/>
            </a:xfrm>
            <a:custGeom>
              <a:avLst/>
              <a:gdLst/>
              <a:ahLst/>
              <a:cxnLst/>
              <a:rect l="l" t="t" r="r" b="b"/>
              <a:pathLst>
                <a:path w="8367" h="901" extrusionOk="0">
                  <a:moveTo>
                    <a:pt x="0" y="1"/>
                  </a:moveTo>
                  <a:lnTo>
                    <a:pt x="0" y="900"/>
                  </a:lnTo>
                  <a:lnTo>
                    <a:pt x="8367" y="900"/>
                  </a:lnTo>
                  <a:lnTo>
                    <a:pt x="8367" y="1"/>
                  </a:lnTo>
                  <a:close/>
                </a:path>
              </a:pathLst>
            </a:custGeom>
            <a:solidFill>
              <a:srgbClr val="271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176250" y="4322725"/>
              <a:ext cx="272800" cy="58800"/>
            </a:xfrm>
            <a:custGeom>
              <a:avLst/>
              <a:gdLst/>
              <a:ahLst/>
              <a:cxnLst/>
              <a:rect l="l" t="t" r="r" b="b"/>
              <a:pathLst>
                <a:path w="10912" h="2352" extrusionOk="0">
                  <a:moveTo>
                    <a:pt x="0" y="1"/>
                  </a:moveTo>
                  <a:lnTo>
                    <a:pt x="0" y="2351"/>
                  </a:lnTo>
                  <a:lnTo>
                    <a:pt x="10911" y="2351"/>
                  </a:lnTo>
                  <a:lnTo>
                    <a:pt x="109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87925" y="2368150"/>
              <a:ext cx="2686400" cy="2427600"/>
            </a:xfrm>
            <a:custGeom>
              <a:avLst/>
              <a:gdLst/>
              <a:ahLst/>
              <a:cxnLst/>
              <a:rect l="l" t="t" r="r" b="b"/>
              <a:pathLst>
                <a:path w="107456" h="97104" extrusionOk="0">
                  <a:moveTo>
                    <a:pt x="1" y="1"/>
                  </a:moveTo>
                  <a:lnTo>
                    <a:pt x="1" y="97104"/>
                  </a:lnTo>
                  <a:lnTo>
                    <a:pt x="107456" y="97104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68075" y="1821800"/>
              <a:ext cx="2926500" cy="546375"/>
            </a:xfrm>
            <a:custGeom>
              <a:avLst/>
              <a:gdLst/>
              <a:ahLst/>
              <a:cxnLst/>
              <a:rect l="l" t="t" r="r" b="b"/>
              <a:pathLst>
                <a:path w="117060" h="21855" extrusionOk="0">
                  <a:moveTo>
                    <a:pt x="12077" y="1"/>
                  </a:moveTo>
                  <a:lnTo>
                    <a:pt x="1" y="21855"/>
                  </a:lnTo>
                  <a:lnTo>
                    <a:pt x="117060" y="21855"/>
                  </a:lnTo>
                  <a:lnTo>
                    <a:pt x="104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87925" y="4429375"/>
              <a:ext cx="2686400" cy="359950"/>
            </a:xfrm>
            <a:custGeom>
              <a:avLst/>
              <a:gdLst/>
              <a:ahLst/>
              <a:cxnLst/>
              <a:rect l="l" t="t" r="r" b="b"/>
              <a:pathLst>
                <a:path w="107456" h="14398" extrusionOk="0">
                  <a:moveTo>
                    <a:pt x="1" y="1"/>
                  </a:moveTo>
                  <a:lnTo>
                    <a:pt x="1" y="14398"/>
                  </a:lnTo>
                  <a:lnTo>
                    <a:pt x="107456" y="14398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rgbClr val="88B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87925" y="2368150"/>
              <a:ext cx="2686400" cy="126975"/>
            </a:xfrm>
            <a:custGeom>
              <a:avLst/>
              <a:gdLst/>
              <a:ahLst/>
              <a:cxnLst/>
              <a:rect l="l" t="t" r="r" b="b"/>
              <a:pathLst>
                <a:path w="107456" h="5079" extrusionOk="0">
                  <a:moveTo>
                    <a:pt x="1" y="1"/>
                  </a:moveTo>
                  <a:lnTo>
                    <a:pt x="1" y="5078"/>
                  </a:lnTo>
                  <a:lnTo>
                    <a:pt x="107456" y="5078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rgbClr val="88B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846450" y="269710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19" y="1"/>
                  </a:moveTo>
                  <a:cubicBezTo>
                    <a:pt x="3681" y="1"/>
                    <a:pt x="0" y="3681"/>
                    <a:pt x="0" y="8220"/>
                  </a:cubicBezTo>
                  <a:lnTo>
                    <a:pt x="0" y="29321"/>
                  </a:lnTo>
                  <a:lnTo>
                    <a:pt x="16439" y="29321"/>
                  </a:lnTo>
                  <a:lnTo>
                    <a:pt x="16439" y="8220"/>
                  </a:lnTo>
                  <a:cubicBezTo>
                    <a:pt x="16439" y="3681"/>
                    <a:pt x="12758" y="1"/>
                    <a:pt x="8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846450" y="2891350"/>
              <a:ext cx="410975" cy="22500"/>
            </a:xfrm>
            <a:custGeom>
              <a:avLst/>
              <a:gdLst/>
              <a:ahLst/>
              <a:cxnLst/>
              <a:rect l="l" t="t" r="r" b="b"/>
              <a:pathLst>
                <a:path w="16439" h="900" extrusionOk="0">
                  <a:moveTo>
                    <a:pt x="0" y="0"/>
                  </a:moveTo>
                  <a:lnTo>
                    <a:pt x="0" y="899"/>
                  </a:lnTo>
                  <a:lnTo>
                    <a:pt x="16439" y="899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966075" y="2902575"/>
              <a:ext cx="22525" cy="527550"/>
            </a:xfrm>
            <a:custGeom>
              <a:avLst/>
              <a:gdLst/>
              <a:ahLst/>
              <a:cxnLst/>
              <a:rect l="l" t="t" r="r" b="b"/>
              <a:pathLst>
                <a:path w="901" h="21102" extrusionOk="0">
                  <a:moveTo>
                    <a:pt x="1" y="1"/>
                  </a:moveTo>
                  <a:lnTo>
                    <a:pt x="1" y="21102"/>
                  </a:lnTo>
                  <a:lnTo>
                    <a:pt x="900" y="21102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120400" y="2902575"/>
              <a:ext cx="22450" cy="527550"/>
            </a:xfrm>
            <a:custGeom>
              <a:avLst/>
              <a:gdLst/>
              <a:ahLst/>
              <a:cxnLst/>
              <a:rect l="l" t="t" r="r" b="b"/>
              <a:pathLst>
                <a:path w="898" h="21102" extrusionOk="0">
                  <a:moveTo>
                    <a:pt x="0" y="1"/>
                  </a:moveTo>
                  <a:lnTo>
                    <a:pt x="0" y="21102"/>
                  </a:lnTo>
                  <a:lnTo>
                    <a:pt x="898" y="21102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806850" y="343010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19606" y="1370"/>
                  </a:lnTo>
                  <a:lnTo>
                    <a:pt x="19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482175" y="2697100"/>
              <a:ext cx="410950" cy="733025"/>
            </a:xfrm>
            <a:custGeom>
              <a:avLst/>
              <a:gdLst/>
              <a:ahLst/>
              <a:cxnLst/>
              <a:rect l="l" t="t" r="r" b="b"/>
              <a:pathLst>
                <a:path w="16438" h="29321" extrusionOk="0">
                  <a:moveTo>
                    <a:pt x="8218" y="1"/>
                  </a:moveTo>
                  <a:cubicBezTo>
                    <a:pt x="3680" y="1"/>
                    <a:pt x="1" y="3681"/>
                    <a:pt x="1" y="8220"/>
                  </a:cubicBezTo>
                  <a:lnTo>
                    <a:pt x="1" y="29321"/>
                  </a:lnTo>
                  <a:lnTo>
                    <a:pt x="16437" y="29321"/>
                  </a:lnTo>
                  <a:lnTo>
                    <a:pt x="16437" y="8220"/>
                  </a:lnTo>
                  <a:cubicBezTo>
                    <a:pt x="16437" y="3681"/>
                    <a:pt x="12759" y="1"/>
                    <a:pt x="8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482175" y="2891350"/>
              <a:ext cx="410950" cy="22500"/>
            </a:xfrm>
            <a:custGeom>
              <a:avLst/>
              <a:gdLst/>
              <a:ahLst/>
              <a:cxnLst/>
              <a:rect l="l" t="t" r="r" b="b"/>
              <a:pathLst>
                <a:path w="16438" h="900" extrusionOk="0">
                  <a:moveTo>
                    <a:pt x="1" y="0"/>
                  </a:moveTo>
                  <a:lnTo>
                    <a:pt x="1" y="899"/>
                  </a:lnTo>
                  <a:lnTo>
                    <a:pt x="16437" y="89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2601825" y="29025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0" y="1"/>
                  </a:moveTo>
                  <a:lnTo>
                    <a:pt x="0" y="21102"/>
                  </a:lnTo>
                  <a:lnTo>
                    <a:pt x="900" y="21102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2756100" y="29025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0" y="1"/>
                  </a:moveTo>
                  <a:lnTo>
                    <a:pt x="0" y="21102"/>
                  </a:lnTo>
                  <a:lnTo>
                    <a:pt x="899" y="21102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442575" y="3430100"/>
              <a:ext cx="490150" cy="34250"/>
            </a:xfrm>
            <a:custGeom>
              <a:avLst/>
              <a:gdLst/>
              <a:ahLst/>
              <a:cxnLst/>
              <a:rect l="l" t="t" r="r" b="b"/>
              <a:pathLst>
                <a:path w="19606" h="1370" extrusionOk="0">
                  <a:moveTo>
                    <a:pt x="1" y="1"/>
                  </a:moveTo>
                  <a:lnTo>
                    <a:pt x="1" y="1370"/>
                  </a:lnTo>
                  <a:lnTo>
                    <a:pt x="19605" y="1370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846450" y="367460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19" y="0"/>
                  </a:moveTo>
                  <a:cubicBezTo>
                    <a:pt x="3681" y="0"/>
                    <a:pt x="0" y="3679"/>
                    <a:pt x="0" y="8219"/>
                  </a:cubicBezTo>
                  <a:lnTo>
                    <a:pt x="0" y="29320"/>
                  </a:lnTo>
                  <a:lnTo>
                    <a:pt x="16439" y="29320"/>
                  </a:lnTo>
                  <a:lnTo>
                    <a:pt x="16439" y="8219"/>
                  </a:lnTo>
                  <a:cubicBezTo>
                    <a:pt x="16439" y="3679"/>
                    <a:pt x="12758" y="0"/>
                    <a:pt x="8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846450" y="3868825"/>
              <a:ext cx="410975" cy="22475"/>
            </a:xfrm>
            <a:custGeom>
              <a:avLst/>
              <a:gdLst/>
              <a:ahLst/>
              <a:cxnLst/>
              <a:rect l="l" t="t" r="r" b="b"/>
              <a:pathLst>
                <a:path w="16439" h="899" extrusionOk="0">
                  <a:moveTo>
                    <a:pt x="0" y="1"/>
                  </a:moveTo>
                  <a:lnTo>
                    <a:pt x="0" y="898"/>
                  </a:lnTo>
                  <a:lnTo>
                    <a:pt x="16439" y="898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966075" y="3880075"/>
              <a:ext cx="22525" cy="527500"/>
            </a:xfrm>
            <a:custGeom>
              <a:avLst/>
              <a:gdLst/>
              <a:ahLst/>
              <a:cxnLst/>
              <a:rect l="l" t="t" r="r" b="b"/>
              <a:pathLst>
                <a:path w="901" h="21100" extrusionOk="0">
                  <a:moveTo>
                    <a:pt x="1" y="0"/>
                  </a:moveTo>
                  <a:lnTo>
                    <a:pt x="1" y="21100"/>
                  </a:lnTo>
                  <a:lnTo>
                    <a:pt x="900" y="211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120400" y="3880075"/>
              <a:ext cx="22450" cy="527500"/>
            </a:xfrm>
            <a:custGeom>
              <a:avLst/>
              <a:gdLst/>
              <a:ahLst/>
              <a:cxnLst/>
              <a:rect l="l" t="t" r="r" b="b"/>
              <a:pathLst>
                <a:path w="898" h="21100" extrusionOk="0">
                  <a:moveTo>
                    <a:pt x="0" y="0"/>
                  </a:moveTo>
                  <a:lnTo>
                    <a:pt x="0" y="21100"/>
                  </a:lnTo>
                  <a:lnTo>
                    <a:pt x="898" y="2110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806850" y="440760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9606" y="1369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482175" y="3674600"/>
              <a:ext cx="410950" cy="733025"/>
            </a:xfrm>
            <a:custGeom>
              <a:avLst/>
              <a:gdLst/>
              <a:ahLst/>
              <a:cxnLst/>
              <a:rect l="l" t="t" r="r" b="b"/>
              <a:pathLst>
                <a:path w="16438" h="29321" extrusionOk="0">
                  <a:moveTo>
                    <a:pt x="8218" y="0"/>
                  </a:moveTo>
                  <a:cubicBezTo>
                    <a:pt x="3680" y="0"/>
                    <a:pt x="1" y="3679"/>
                    <a:pt x="1" y="8219"/>
                  </a:cubicBezTo>
                  <a:lnTo>
                    <a:pt x="1" y="29320"/>
                  </a:lnTo>
                  <a:lnTo>
                    <a:pt x="16437" y="29320"/>
                  </a:lnTo>
                  <a:lnTo>
                    <a:pt x="16437" y="8219"/>
                  </a:lnTo>
                  <a:cubicBezTo>
                    <a:pt x="16437" y="3679"/>
                    <a:pt x="12759" y="0"/>
                    <a:pt x="8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482175" y="3868825"/>
              <a:ext cx="410950" cy="22475"/>
            </a:xfrm>
            <a:custGeom>
              <a:avLst/>
              <a:gdLst/>
              <a:ahLst/>
              <a:cxnLst/>
              <a:rect l="l" t="t" r="r" b="b"/>
              <a:pathLst>
                <a:path w="16438" h="899" extrusionOk="0">
                  <a:moveTo>
                    <a:pt x="1" y="1"/>
                  </a:moveTo>
                  <a:lnTo>
                    <a:pt x="1" y="898"/>
                  </a:lnTo>
                  <a:lnTo>
                    <a:pt x="16437" y="898"/>
                  </a:lnTo>
                  <a:lnTo>
                    <a:pt x="16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2601825" y="3880075"/>
              <a:ext cx="22500" cy="527500"/>
            </a:xfrm>
            <a:custGeom>
              <a:avLst/>
              <a:gdLst/>
              <a:ahLst/>
              <a:cxnLst/>
              <a:rect l="l" t="t" r="r" b="b"/>
              <a:pathLst>
                <a:path w="900" h="21100" extrusionOk="0">
                  <a:moveTo>
                    <a:pt x="0" y="0"/>
                  </a:moveTo>
                  <a:lnTo>
                    <a:pt x="0" y="21100"/>
                  </a:lnTo>
                  <a:lnTo>
                    <a:pt x="900" y="211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756100" y="3880075"/>
              <a:ext cx="22500" cy="527500"/>
            </a:xfrm>
            <a:custGeom>
              <a:avLst/>
              <a:gdLst/>
              <a:ahLst/>
              <a:cxnLst/>
              <a:rect l="l" t="t" r="r" b="b"/>
              <a:pathLst>
                <a:path w="900" h="21100" extrusionOk="0">
                  <a:moveTo>
                    <a:pt x="0" y="0"/>
                  </a:moveTo>
                  <a:lnTo>
                    <a:pt x="0" y="21100"/>
                  </a:lnTo>
                  <a:lnTo>
                    <a:pt x="899" y="21100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442575" y="4407600"/>
              <a:ext cx="490150" cy="34250"/>
            </a:xfrm>
            <a:custGeom>
              <a:avLst/>
              <a:gdLst/>
              <a:ahLst/>
              <a:cxnLst/>
              <a:rect l="l" t="t" r="r" b="b"/>
              <a:pathLst>
                <a:path w="19606" h="1370" extrusionOk="0">
                  <a:moveTo>
                    <a:pt x="1" y="0"/>
                  </a:moveTo>
                  <a:lnTo>
                    <a:pt x="1" y="1369"/>
                  </a:lnTo>
                  <a:lnTo>
                    <a:pt x="19605" y="1369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98475" y="368215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0"/>
                  </a:moveTo>
                  <a:cubicBezTo>
                    <a:pt x="3681" y="0"/>
                    <a:pt x="1" y="3679"/>
                    <a:pt x="1" y="8219"/>
                  </a:cubicBezTo>
                  <a:lnTo>
                    <a:pt x="1" y="29320"/>
                  </a:lnTo>
                  <a:lnTo>
                    <a:pt x="16439" y="29320"/>
                  </a:lnTo>
                  <a:lnTo>
                    <a:pt x="16439" y="8219"/>
                  </a:lnTo>
                  <a:cubicBezTo>
                    <a:pt x="16439" y="3679"/>
                    <a:pt x="12759" y="0"/>
                    <a:pt x="8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98475" y="3876375"/>
              <a:ext cx="410950" cy="22475"/>
            </a:xfrm>
            <a:custGeom>
              <a:avLst/>
              <a:gdLst/>
              <a:ahLst/>
              <a:cxnLst/>
              <a:rect l="l" t="t" r="r" b="b"/>
              <a:pathLst>
                <a:path w="16438" h="899" extrusionOk="0">
                  <a:moveTo>
                    <a:pt x="1" y="1"/>
                  </a:moveTo>
                  <a:lnTo>
                    <a:pt x="1" y="899"/>
                  </a:lnTo>
                  <a:lnTo>
                    <a:pt x="16437" y="899"/>
                  </a:lnTo>
                  <a:lnTo>
                    <a:pt x="16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718125" y="3887575"/>
              <a:ext cx="22500" cy="527600"/>
            </a:xfrm>
            <a:custGeom>
              <a:avLst/>
              <a:gdLst/>
              <a:ahLst/>
              <a:cxnLst/>
              <a:rect l="l" t="t" r="r" b="b"/>
              <a:pathLst>
                <a:path w="900" h="21104" extrusionOk="0">
                  <a:moveTo>
                    <a:pt x="0" y="1"/>
                  </a:moveTo>
                  <a:lnTo>
                    <a:pt x="0" y="21103"/>
                  </a:lnTo>
                  <a:lnTo>
                    <a:pt x="899" y="2110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872425" y="3887575"/>
              <a:ext cx="22500" cy="527600"/>
            </a:xfrm>
            <a:custGeom>
              <a:avLst/>
              <a:gdLst/>
              <a:ahLst/>
              <a:cxnLst/>
              <a:rect l="l" t="t" r="r" b="b"/>
              <a:pathLst>
                <a:path w="900" h="21104" extrusionOk="0">
                  <a:moveTo>
                    <a:pt x="0" y="1"/>
                  </a:moveTo>
                  <a:lnTo>
                    <a:pt x="0" y="21103"/>
                  </a:lnTo>
                  <a:lnTo>
                    <a:pt x="900" y="2110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58875" y="441515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234225" y="3682150"/>
              <a:ext cx="410925" cy="733025"/>
            </a:xfrm>
            <a:custGeom>
              <a:avLst/>
              <a:gdLst/>
              <a:ahLst/>
              <a:cxnLst/>
              <a:rect l="l" t="t" r="r" b="b"/>
              <a:pathLst>
                <a:path w="16437" h="29321" extrusionOk="0">
                  <a:moveTo>
                    <a:pt x="8218" y="0"/>
                  </a:moveTo>
                  <a:cubicBezTo>
                    <a:pt x="3679" y="0"/>
                    <a:pt x="0" y="3679"/>
                    <a:pt x="0" y="8219"/>
                  </a:cubicBezTo>
                  <a:lnTo>
                    <a:pt x="0" y="29320"/>
                  </a:lnTo>
                  <a:lnTo>
                    <a:pt x="16437" y="29320"/>
                  </a:lnTo>
                  <a:lnTo>
                    <a:pt x="16437" y="8219"/>
                  </a:lnTo>
                  <a:cubicBezTo>
                    <a:pt x="16437" y="3679"/>
                    <a:pt x="12758" y="0"/>
                    <a:pt x="8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234225" y="3876375"/>
              <a:ext cx="410925" cy="22475"/>
            </a:xfrm>
            <a:custGeom>
              <a:avLst/>
              <a:gdLst/>
              <a:ahLst/>
              <a:cxnLst/>
              <a:rect l="l" t="t" r="r" b="b"/>
              <a:pathLst>
                <a:path w="16437" h="899" extrusionOk="0">
                  <a:moveTo>
                    <a:pt x="0" y="1"/>
                  </a:moveTo>
                  <a:lnTo>
                    <a:pt x="0" y="899"/>
                  </a:lnTo>
                  <a:lnTo>
                    <a:pt x="16437" y="899"/>
                  </a:lnTo>
                  <a:lnTo>
                    <a:pt x="16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353850" y="3887575"/>
              <a:ext cx="22475" cy="527600"/>
            </a:xfrm>
            <a:custGeom>
              <a:avLst/>
              <a:gdLst/>
              <a:ahLst/>
              <a:cxnLst/>
              <a:rect l="l" t="t" r="r" b="b"/>
              <a:pathLst>
                <a:path w="899" h="21104" extrusionOk="0">
                  <a:moveTo>
                    <a:pt x="1" y="1"/>
                  </a:moveTo>
                  <a:lnTo>
                    <a:pt x="1" y="21103"/>
                  </a:lnTo>
                  <a:lnTo>
                    <a:pt x="898" y="2110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508125" y="3887575"/>
              <a:ext cx="22500" cy="527600"/>
            </a:xfrm>
            <a:custGeom>
              <a:avLst/>
              <a:gdLst/>
              <a:ahLst/>
              <a:cxnLst/>
              <a:rect l="l" t="t" r="r" b="b"/>
              <a:pathLst>
                <a:path w="900" h="21104" extrusionOk="0">
                  <a:moveTo>
                    <a:pt x="0" y="1"/>
                  </a:moveTo>
                  <a:lnTo>
                    <a:pt x="0" y="21103"/>
                  </a:lnTo>
                  <a:lnTo>
                    <a:pt x="900" y="2110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94625" y="4415150"/>
              <a:ext cx="490125" cy="34250"/>
            </a:xfrm>
            <a:custGeom>
              <a:avLst/>
              <a:gdLst/>
              <a:ahLst/>
              <a:cxnLst/>
              <a:rect l="l" t="t" r="r" b="b"/>
              <a:pathLst>
                <a:path w="19605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9605" y="1370"/>
                  </a:lnTo>
                  <a:lnTo>
                    <a:pt x="19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58875" y="269710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1"/>
                  </a:moveTo>
                  <a:cubicBezTo>
                    <a:pt x="3681" y="1"/>
                    <a:pt x="1" y="3681"/>
                    <a:pt x="1" y="8220"/>
                  </a:cubicBezTo>
                  <a:lnTo>
                    <a:pt x="1" y="29321"/>
                  </a:lnTo>
                  <a:lnTo>
                    <a:pt x="16439" y="29321"/>
                  </a:lnTo>
                  <a:lnTo>
                    <a:pt x="16439" y="8220"/>
                  </a:lnTo>
                  <a:cubicBezTo>
                    <a:pt x="16439" y="3681"/>
                    <a:pt x="12759" y="1"/>
                    <a:pt x="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58875" y="2891350"/>
              <a:ext cx="410975" cy="22500"/>
            </a:xfrm>
            <a:custGeom>
              <a:avLst/>
              <a:gdLst/>
              <a:ahLst/>
              <a:cxnLst/>
              <a:rect l="l" t="t" r="r" b="b"/>
              <a:pathLst>
                <a:path w="16439" h="900" extrusionOk="0">
                  <a:moveTo>
                    <a:pt x="1" y="0"/>
                  </a:moveTo>
                  <a:lnTo>
                    <a:pt x="1" y="899"/>
                  </a:lnTo>
                  <a:lnTo>
                    <a:pt x="16439" y="899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78525" y="2902575"/>
              <a:ext cx="22475" cy="527550"/>
            </a:xfrm>
            <a:custGeom>
              <a:avLst/>
              <a:gdLst/>
              <a:ahLst/>
              <a:cxnLst/>
              <a:rect l="l" t="t" r="r" b="b"/>
              <a:pathLst>
                <a:path w="899" h="21102" extrusionOk="0">
                  <a:moveTo>
                    <a:pt x="0" y="1"/>
                  </a:moveTo>
                  <a:lnTo>
                    <a:pt x="0" y="21102"/>
                  </a:lnTo>
                  <a:lnTo>
                    <a:pt x="898" y="21102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832825" y="2902575"/>
              <a:ext cx="22475" cy="527550"/>
            </a:xfrm>
            <a:custGeom>
              <a:avLst/>
              <a:gdLst/>
              <a:ahLst/>
              <a:cxnLst/>
              <a:rect l="l" t="t" r="r" b="b"/>
              <a:pathLst>
                <a:path w="899" h="21102" extrusionOk="0">
                  <a:moveTo>
                    <a:pt x="1" y="1"/>
                  </a:moveTo>
                  <a:lnTo>
                    <a:pt x="1" y="21102"/>
                  </a:lnTo>
                  <a:lnTo>
                    <a:pt x="898" y="21102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9275" y="343010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1" y="1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94625" y="2697100"/>
              <a:ext cx="410925" cy="733025"/>
            </a:xfrm>
            <a:custGeom>
              <a:avLst/>
              <a:gdLst/>
              <a:ahLst/>
              <a:cxnLst/>
              <a:rect l="l" t="t" r="r" b="b"/>
              <a:pathLst>
                <a:path w="16437" h="29321" extrusionOk="0">
                  <a:moveTo>
                    <a:pt x="8218" y="1"/>
                  </a:moveTo>
                  <a:cubicBezTo>
                    <a:pt x="3679" y="1"/>
                    <a:pt x="0" y="3681"/>
                    <a:pt x="0" y="8220"/>
                  </a:cubicBezTo>
                  <a:lnTo>
                    <a:pt x="0" y="29321"/>
                  </a:lnTo>
                  <a:lnTo>
                    <a:pt x="16437" y="29321"/>
                  </a:lnTo>
                  <a:lnTo>
                    <a:pt x="16437" y="8220"/>
                  </a:lnTo>
                  <a:cubicBezTo>
                    <a:pt x="16437" y="3681"/>
                    <a:pt x="12758" y="1"/>
                    <a:pt x="8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194625" y="2891350"/>
              <a:ext cx="410925" cy="22500"/>
            </a:xfrm>
            <a:custGeom>
              <a:avLst/>
              <a:gdLst/>
              <a:ahLst/>
              <a:cxnLst/>
              <a:rect l="l" t="t" r="r" b="b"/>
              <a:pathLst>
                <a:path w="16437" h="900" extrusionOk="0">
                  <a:moveTo>
                    <a:pt x="0" y="0"/>
                  </a:moveTo>
                  <a:lnTo>
                    <a:pt x="0" y="899"/>
                  </a:lnTo>
                  <a:lnTo>
                    <a:pt x="16437" y="89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314250" y="29025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1" y="1"/>
                  </a:moveTo>
                  <a:lnTo>
                    <a:pt x="1" y="21102"/>
                  </a:lnTo>
                  <a:lnTo>
                    <a:pt x="900" y="21102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468550" y="2902575"/>
              <a:ext cx="22475" cy="527550"/>
            </a:xfrm>
            <a:custGeom>
              <a:avLst/>
              <a:gdLst/>
              <a:ahLst/>
              <a:cxnLst/>
              <a:rect l="l" t="t" r="r" b="b"/>
              <a:pathLst>
                <a:path w="899" h="21102" extrusionOk="0">
                  <a:moveTo>
                    <a:pt x="1" y="1"/>
                  </a:moveTo>
                  <a:lnTo>
                    <a:pt x="1" y="21102"/>
                  </a:lnTo>
                  <a:lnTo>
                    <a:pt x="899" y="21102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55025" y="3430100"/>
              <a:ext cx="490125" cy="34250"/>
            </a:xfrm>
            <a:custGeom>
              <a:avLst/>
              <a:gdLst/>
              <a:ahLst/>
              <a:cxnLst/>
              <a:rect l="l" t="t" r="r" b="b"/>
              <a:pathLst>
                <a:path w="19605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19605" y="1370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33850" y="1791850"/>
              <a:ext cx="2991675" cy="606300"/>
            </a:xfrm>
            <a:custGeom>
              <a:avLst/>
              <a:gdLst/>
              <a:ahLst/>
              <a:cxnLst/>
              <a:rect l="l" t="t" r="r" b="b"/>
              <a:pathLst>
                <a:path w="119667" h="24252" extrusionOk="0">
                  <a:moveTo>
                    <a:pt x="13447" y="0"/>
                  </a:moveTo>
                  <a:cubicBezTo>
                    <a:pt x="13011" y="0"/>
                    <a:pt x="12609" y="237"/>
                    <a:pt x="12397" y="619"/>
                  </a:cubicBezTo>
                  <a:lnTo>
                    <a:pt x="321" y="22473"/>
                  </a:lnTo>
                  <a:cubicBezTo>
                    <a:pt x="0" y="23053"/>
                    <a:pt x="210" y="23783"/>
                    <a:pt x="790" y="24103"/>
                  </a:cubicBezTo>
                  <a:cubicBezTo>
                    <a:pt x="974" y="24204"/>
                    <a:pt x="1172" y="24252"/>
                    <a:pt x="1368" y="24252"/>
                  </a:cubicBezTo>
                  <a:cubicBezTo>
                    <a:pt x="1791" y="24252"/>
                    <a:pt x="2201" y="24028"/>
                    <a:pt x="2419" y="23632"/>
                  </a:cubicBezTo>
                  <a:lnTo>
                    <a:pt x="14154" y="2397"/>
                  </a:lnTo>
                  <a:lnTo>
                    <a:pt x="105646" y="2397"/>
                  </a:lnTo>
                  <a:lnTo>
                    <a:pt x="117365" y="23631"/>
                  </a:lnTo>
                  <a:cubicBezTo>
                    <a:pt x="117575" y="24013"/>
                    <a:pt x="117976" y="24251"/>
                    <a:pt x="118414" y="24251"/>
                  </a:cubicBezTo>
                  <a:cubicBezTo>
                    <a:pt x="118838" y="24251"/>
                    <a:pt x="119229" y="24027"/>
                    <a:pt x="119445" y="23662"/>
                  </a:cubicBezTo>
                  <a:cubicBezTo>
                    <a:pt x="119660" y="23297"/>
                    <a:pt x="119667" y="22846"/>
                    <a:pt x="119463" y="22475"/>
                  </a:cubicBezTo>
                  <a:lnTo>
                    <a:pt x="107403" y="621"/>
                  </a:lnTo>
                  <a:cubicBezTo>
                    <a:pt x="107192" y="238"/>
                    <a:pt x="106789" y="0"/>
                    <a:pt x="106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544075" y="2390600"/>
              <a:ext cx="2686425" cy="2427600"/>
            </a:xfrm>
            <a:custGeom>
              <a:avLst/>
              <a:gdLst/>
              <a:ahLst/>
              <a:cxnLst/>
              <a:rect l="l" t="t" r="r" b="b"/>
              <a:pathLst>
                <a:path w="107457" h="97104" extrusionOk="0">
                  <a:moveTo>
                    <a:pt x="0" y="1"/>
                  </a:moveTo>
                  <a:lnTo>
                    <a:pt x="0" y="97103"/>
                  </a:lnTo>
                  <a:lnTo>
                    <a:pt x="107456" y="97103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424250" y="1844250"/>
              <a:ext cx="2926500" cy="546375"/>
            </a:xfrm>
            <a:custGeom>
              <a:avLst/>
              <a:gdLst/>
              <a:ahLst/>
              <a:cxnLst/>
              <a:rect l="l" t="t" r="r" b="b"/>
              <a:pathLst>
                <a:path w="117060" h="21855" extrusionOk="0">
                  <a:moveTo>
                    <a:pt x="12076" y="1"/>
                  </a:moveTo>
                  <a:lnTo>
                    <a:pt x="0" y="21855"/>
                  </a:lnTo>
                  <a:lnTo>
                    <a:pt x="117060" y="21855"/>
                  </a:lnTo>
                  <a:lnTo>
                    <a:pt x="1049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544075" y="4451775"/>
              <a:ext cx="2686425" cy="360000"/>
            </a:xfrm>
            <a:custGeom>
              <a:avLst/>
              <a:gdLst/>
              <a:ahLst/>
              <a:cxnLst/>
              <a:rect l="l" t="t" r="r" b="b"/>
              <a:pathLst>
                <a:path w="107457" h="14400" extrusionOk="0">
                  <a:moveTo>
                    <a:pt x="0" y="1"/>
                  </a:moveTo>
                  <a:lnTo>
                    <a:pt x="0" y="14400"/>
                  </a:lnTo>
                  <a:lnTo>
                    <a:pt x="107456" y="14400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rgbClr val="88B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544075" y="2390600"/>
              <a:ext cx="2686425" cy="126975"/>
            </a:xfrm>
            <a:custGeom>
              <a:avLst/>
              <a:gdLst/>
              <a:ahLst/>
              <a:cxnLst/>
              <a:rect l="l" t="t" r="r" b="b"/>
              <a:pathLst>
                <a:path w="107457" h="5079" extrusionOk="0">
                  <a:moveTo>
                    <a:pt x="0" y="1"/>
                  </a:moveTo>
                  <a:lnTo>
                    <a:pt x="0" y="5078"/>
                  </a:lnTo>
                  <a:lnTo>
                    <a:pt x="107456" y="5078"/>
                  </a:lnTo>
                  <a:lnTo>
                    <a:pt x="107456" y="1"/>
                  </a:lnTo>
                  <a:close/>
                </a:path>
              </a:pathLst>
            </a:custGeom>
            <a:solidFill>
              <a:srgbClr val="88B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6002575" y="271955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0"/>
                  </a:moveTo>
                  <a:cubicBezTo>
                    <a:pt x="3681" y="0"/>
                    <a:pt x="2" y="3679"/>
                    <a:pt x="2" y="8219"/>
                  </a:cubicBezTo>
                  <a:lnTo>
                    <a:pt x="1" y="29320"/>
                  </a:lnTo>
                  <a:lnTo>
                    <a:pt x="16439" y="29320"/>
                  </a:lnTo>
                  <a:lnTo>
                    <a:pt x="16439" y="8219"/>
                  </a:lnTo>
                  <a:cubicBezTo>
                    <a:pt x="16439" y="3679"/>
                    <a:pt x="12760" y="0"/>
                    <a:pt x="8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6002575" y="2913775"/>
              <a:ext cx="410975" cy="22525"/>
            </a:xfrm>
            <a:custGeom>
              <a:avLst/>
              <a:gdLst/>
              <a:ahLst/>
              <a:cxnLst/>
              <a:rect l="l" t="t" r="r" b="b"/>
              <a:pathLst>
                <a:path w="16439" h="901" extrusionOk="0">
                  <a:moveTo>
                    <a:pt x="1" y="1"/>
                  </a:moveTo>
                  <a:lnTo>
                    <a:pt x="1" y="900"/>
                  </a:lnTo>
                  <a:lnTo>
                    <a:pt x="16439" y="900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6122250" y="292502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6276525" y="292502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0" y="0"/>
                  </a:moveTo>
                  <a:lnTo>
                    <a:pt x="0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962975" y="345255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638325" y="271955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19" y="0"/>
                  </a:moveTo>
                  <a:cubicBezTo>
                    <a:pt x="3680" y="0"/>
                    <a:pt x="0" y="3679"/>
                    <a:pt x="0" y="8219"/>
                  </a:cubicBezTo>
                  <a:lnTo>
                    <a:pt x="0" y="29320"/>
                  </a:lnTo>
                  <a:lnTo>
                    <a:pt x="16438" y="29320"/>
                  </a:lnTo>
                  <a:lnTo>
                    <a:pt x="16438" y="8219"/>
                  </a:lnTo>
                  <a:cubicBezTo>
                    <a:pt x="16438" y="3679"/>
                    <a:pt x="12758" y="0"/>
                    <a:pt x="8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638325" y="2913775"/>
              <a:ext cx="410975" cy="22525"/>
            </a:xfrm>
            <a:custGeom>
              <a:avLst/>
              <a:gdLst/>
              <a:ahLst/>
              <a:cxnLst/>
              <a:rect l="l" t="t" r="r" b="b"/>
              <a:pathLst>
                <a:path w="16439" h="901" extrusionOk="0">
                  <a:moveTo>
                    <a:pt x="0" y="1"/>
                  </a:moveTo>
                  <a:lnTo>
                    <a:pt x="0" y="900"/>
                  </a:lnTo>
                  <a:lnTo>
                    <a:pt x="16438" y="900"/>
                  </a:lnTo>
                  <a:lnTo>
                    <a:pt x="16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6757950" y="292502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6912250" y="2925025"/>
              <a:ext cx="22525" cy="527550"/>
            </a:xfrm>
            <a:custGeom>
              <a:avLst/>
              <a:gdLst/>
              <a:ahLst/>
              <a:cxnLst/>
              <a:rect l="l" t="t" r="r" b="b"/>
              <a:pathLst>
                <a:path w="901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6598725" y="345255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9606" y="1370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6002575" y="3697025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1"/>
                  </a:moveTo>
                  <a:cubicBezTo>
                    <a:pt x="3681" y="1"/>
                    <a:pt x="2" y="3680"/>
                    <a:pt x="2" y="8220"/>
                  </a:cubicBezTo>
                  <a:lnTo>
                    <a:pt x="1" y="29321"/>
                  </a:lnTo>
                  <a:lnTo>
                    <a:pt x="16439" y="29321"/>
                  </a:lnTo>
                  <a:lnTo>
                    <a:pt x="16439" y="8220"/>
                  </a:lnTo>
                  <a:cubicBezTo>
                    <a:pt x="16439" y="3680"/>
                    <a:pt x="12760" y="1"/>
                    <a:pt x="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002575" y="3891275"/>
              <a:ext cx="410975" cy="22475"/>
            </a:xfrm>
            <a:custGeom>
              <a:avLst/>
              <a:gdLst/>
              <a:ahLst/>
              <a:cxnLst/>
              <a:rect l="l" t="t" r="r" b="b"/>
              <a:pathLst>
                <a:path w="16439" h="899" extrusionOk="0">
                  <a:moveTo>
                    <a:pt x="1" y="0"/>
                  </a:moveTo>
                  <a:lnTo>
                    <a:pt x="1" y="898"/>
                  </a:lnTo>
                  <a:lnTo>
                    <a:pt x="16439" y="898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6122250" y="39024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1" y="1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6276525" y="39024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0" y="1"/>
                  </a:moveTo>
                  <a:lnTo>
                    <a:pt x="0" y="21101"/>
                  </a:lnTo>
                  <a:lnTo>
                    <a:pt x="900" y="2110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962975" y="4430025"/>
              <a:ext cx="490175" cy="34275"/>
            </a:xfrm>
            <a:custGeom>
              <a:avLst/>
              <a:gdLst/>
              <a:ahLst/>
              <a:cxnLst/>
              <a:rect l="l" t="t" r="r" b="b"/>
              <a:pathLst>
                <a:path w="19607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6638325" y="3697025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19" y="1"/>
                  </a:moveTo>
                  <a:cubicBezTo>
                    <a:pt x="3680" y="1"/>
                    <a:pt x="0" y="3680"/>
                    <a:pt x="0" y="8220"/>
                  </a:cubicBezTo>
                  <a:lnTo>
                    <a:pt x="0" y="29321"/>
                  </a:lnTo>
                  <a:lnTo>
                    <a:pt x="16438" y="29321"/>
                  </a:lnTo>
                  <a:lnTo>
                    <a:pt x="16438" y="8220"/>
                  </a:lnTo>
                  <a:cubicBezTo>
                    <a:pt x="16438" y="3680"/>
                    <a:pt x="12758" y="1"/>
                    <a:pt x="8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6638325" y="3891275"/>
              <a:ext cx="410975" cy="22475"/>
            </a:xfrm>
            <a:custGeom>
              <a:avLst/>
              <a:gdLst/>
              <a:ahLst/>
              <a:cxnLst/>
              <a:rect l="l" t="t" r="r" b="b"/>
              <a:pathLst>
                <a:path w="16439" h="899" extrusionOk="0">
                  <a:moveTo>
                    <a:pt x="0" y="0"/>
                  </a:moveTo>
                  <a:lnTo>
                    <a:pt x="0" y="898"/>
                  </a:lnTo>
                  <a:lnTo>
                    <a:pt x="16438" y="898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6757950" y="390247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1" y="1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6912250" y="3902475"/>
              <a:ext cx="22525" cy="527550"/>
            </a:xfrm>
            <a:custGeom>
              <a:avLst/>
              <a:gdLst/>
              <a:ahLst/>
              <a:cxnLst/>
              <a:rect l="l" t="t" r="r" b="b"/>
              <a:pathLst>
                <a:path w="901" h="21102" extrusionOk="0">
                  <a:moveTo>
                    <a:pt x="1" y="1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6598725" y="4430025"/>
              <a:ext cx="490175" cy="34275"/>
            </a:xfrm>
            <a:custGeom>
              <a:avLst/>
              <a:gdLst/>
              <a:ahLst/>
              <a:cxnLst/>
              <a:rect l="l" t="t" r="r" b="b"/>
              <a:pathLst>
                <a:path w="19607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9606" y="1370"/>
                  </a:lnTo>
                  <a:lnTo>
                    <a:pt x="19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715050" y="3707325"/>
              <a:ext cx="410950" cy="733025"/>
            </a:xfrm>
            <a:custGeom>
              <a:avLst/>
              <a:gdLst/>
              <a:ahLst/>
              <a:cxnLst/>
              <a:rect l="l" t="t" r="r" b="b"/>
              <a:pathLst>
                <a:path w="16438" h="29321" extrusionOk="0">
                  <a:moveTo>
                    <a:pt x="8218" y="1"/>
                  </a:moveTo>
                  <a:cubicBezTo>
                    <a:pt x="3679" y="1"/>
                    <a:pt x="1" y="3679"/>
                    <a:pt x="1" y="8218"/>
                  </a:cubicBezTo>
                  <a:lnTo>
                    <a:pt x="1" y="29321"/>
                  </a:lnTo>
                  <a:lnTo>
                    <a:pt x="16437" y="29321"/>
                  </a:lnTo>
                  <a:lnTo>
                    <a:pt x="16437" y="8218"/>
                  </a:lnTo>
                  <a:cubicBezTo>
                    <a:pt x="16437" y="3679"/>
                    <a:pt x="12758" y="1"/>
                    <a:pt x="8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715050" y="3901575"/>
              <a:ext cx="410950" cy="22450"/>
            </a:xfrm>
            <a:custGeom>
              <a:avLst/>
              <a:gdLst/>
              <a:ahLst/>
              <a:cxnLst/>
              <a:rect l="l" t="t" r="r" b="b"/>
              <a:pathLst>
                <a:path w="16438" h="898" extrusionOk="0">
                  <a:moveTo>
                    <a:pt x="1" y="0"/>
                  </a:moveTo>
                  <a:lnTo>
                    <a:pt x="1" y="898"/>
                  </a:lnTo>
                  <a:lnTo>
                    <a:pt x="16437" y="89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834675" y="3912800"/>
              <a:ext cx="22475" cy="527525"/>
            </a:xfrm>
            <a:custGeom>
              <a:avLst/>
              <a:gdLst/>
              <a:ahLst/>
              <a:cxnLst/>
              <a:rect l="l" t="t" r="r" b="b"/>
              <a:pathLst>
                <a:path w="899" h="21101" extrusionOk="0">
                  <a:moveTo>
                    <a:pt x="1" y="1"/>
                  </a:moveTo>
                  <a:lnTo>
                    <a:pt x="1" y="21100"/>
                  </a:lnTo>
                  <a:lnTo>
                    <a:pt x="899" y="21100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988950" y="3912800"/>
              <a:ext cx="22525" cy="527525"/>
            </a:xfrm>
            <a:custGeom>
              <a:avLst/>
              <a:gdLst/>
              <a:ahLst/>
              <a:cxnLst/>
              <a:rect l="l" t="t" r="r" b="b"/>
              <a:pathLst>
                <a:path w="901" h="21101" extrusionOk="0">
                  <a:moveTo>
                    <a:pt x="1" y="1"/>
                  </a:moveTo>
                  <a:lnTo>
                    <a:pt x="1" y="21100"/>
                  </a:lnTo>
                  <a:lnTo>
                    <a:pt x="900" y="21100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675425" y="4440325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19606" y="1370"/>
                  </a:lnTo>
                  <a:lnTo>
                    <a:pt x="19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5350750" y="3707325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1"/>
                  </a:moveTo>
                  <a:cubicBezTo>
                    <a:pt x="3681" y="1"/>
                    <a:pt x="0" y="3679"/>
                    <a:pt x="0" y="8218"/>
                  </a:cubicBezTo>
                  <a:lnTo>
                    <a:pt x="0" y="29321"/>
                  </a:lnTo>
                  <a:lnTo>
                    <a:pt x="16439" y="29321"/>
                  </a:lnTo>
                  <a:lnTo>
                    <a:pt x="16439" y="8218"/>
                  </a:lnTo>
                  <a:cubicBezTo>
                    <a:pt x="16439" y="3679"/>
                    <a:pt x="12758" y="1"/>
                    <a:pt x="82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5350750" y="3901575"/>
              <a:ext cx="410975" cy="22450"/>
            </a:xfrm>
            <a:custGeom>
              <a:avLst/>
              <a:gdLst/>
              <a:ahLst/>
              <a:cxnLst/>
              <a:rect l="l" t="t" r="r" b="b"/>
              <a:pathLst>
                <a:path w="16439" h="898" extrusionOk="0">
                  <a:moveTo>
                    <a:pt x="0" y="0"/>
                  </a:moveTo>
                  <a:lnTo>
                    <a:pt x="0" y="898"/>
                  </a:lnTo>
                  <a:lnTo>
                    <a:pt x="16439" y="898"/>
                  </a:lnTo>
                  <a:lnTo>
                    <a:pt x="1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5470375" y="3912800"/>
              <a:ext cx="22525" cy="527525"/>
            </a:xfrm>
            <a:custGeom>
              <a:avLst/>
              <a:gdLst/>
              <a:ahLst/>
              <a:cxnLst/>
              <a:rect l="l" t="t" r="r" b="b"/>
              <a:pathLst>
                <a:path w="901" h="21101" extrusionOk="0">
                  <a:moveTo>
                    <a:pt x="1" y="1"/>
                  </a:moveTo>
                  <a:lnTo>
                    <a:pt x="1" y="21100"/>
                  </a:lnTo>
                  <a:lnTo>
                    <a:pt x="900" y="21100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5624700" y="3912800"/>
              <a:ext cx="22500" cy="527525"/>
            </a:xfrm>
            <a:custGeom>
              <a:avLst/>
              <a:gdLst/>
              <a:ahLst/>
              <a:cxnLst/>
              <a:rect l="l" t="t" r="r" b="b"/>
              <a:pathLst>
                <a:path w="900" h="21101" extrusionOk="0">
                  <a:moveTo>
                    <a:pt x="0" y="1"/>
                  </a:moveTo>
                  <a:lnTo>
                    <a:pt x="0" y="21100"/>
                  </a:lnTo>
                  <a:lnTo>
                    <a:pt x="900" y="21100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5311150" y="4440325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1" y="1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4715050" y="2719550"/>
              <a:ext cx="410950" cy="733025"/>
            </a:xfrm>
            <a:custGeom>
              <a:avLst/>
              <a:gdLst/>
              <a:ahLst/>
              <a:cxnLst/>
              <a:rect l="l" t="t" r="r" b="b"/>
              <a:pathLst>
                <a:path w="16438" h="29321" extrusionOk="0">
                  <a:moveTo>
                    <a:pt x="8218" y="0"/>
                  </a:moveTo>
                  <a:cubicBezTo>
                    <a:pt x="3679" y="0"/>
                    <a:pt x="1" y="3679"/>
                    <a:pt x="1" y="8219"/>
                  </a:cubicBezTo>
                  <a:lnTo>
                    <a:pt x="1" y="29320"/>
                  </a:lnTo>
                  <a:lnTo>
                    <a:pt x="16437" y="29320"/>
                  </a:lnTo>
                  <a:lnTo>
                    <a:pt x="16437" y="8219"/>
                  </a:lnTo>
                  <a:cubicBezTo>
                    <a:pt x="16437" y="3679"/>
                    <a:pt x="12758" y="0"/>
                    <a:pt x="8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4715050" y="2913775"/>
              <a:ext cx="410950" cy="22525"/>
            </a:xfrm>
            <a:custGeom>
              <a:avLst/>
              <a:gdLst/>
              <a:ahLst/>
              <a:cxnLst/>
              <a:rect l="l" t="t" r="r" b="b"/>
              <a:pathLst>
                <a:path w="16438" h="901" extrusionOk="0">
                  <a:moveTo>
                    <a:pt x="1" y="1"/>
                  </a:moveTo>
                  <a:lnTo>
                    <a:pt x="1" y="900"/>
                  </a:lnTo>
                  <a:lnTo>
                    <a:pt x="16437" y="900"/>
                  </a:lnTo>
                  <a:lnTo>
                    <a:pt x="16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4834675" y="2925025"/>
              <a:ext cx="22475" cy="527550"/>
            </a:xfrm>
            <a:custGeom>
              <a:avLst/>
              <a:gdLst/>
              <a:ahLst/>
              <a:cxnLst/>
              <a:rect l="l" t="t" r="r" b="b"/>
              <a:pathLst>
                <a:path w="899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899" y="2110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988950" y="2925025"/>
              <a:ext cx="22525" cy="527550"/>
            </a:xfrm>
            <a:custGeom>
              <a:avLst/>
              <a:gdLst/>
              <a:ahLst/>
              <a:cxnLst/>
              <a:rect l="l" t="t" r="r" b="b"/>
              <a:pathLst>
                <a:path w="901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675425" y="345255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9606" y="1370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5350750" y="2719550"/>
              <a:ext cx="410975" cy="733025"/>
            </a:xfrm>
            <a:custGeom>
              <a:avLst/>
              <a:gdLst/>
              <a:ahLst/>
              <a:cxnLst/>
              <a:rect l="l" t="t" r="r" b="b"/>
              <a:pathLst>
                <a:path w="16439" h="29321" extrusionOk="0">
                  <a:moveTo>
                    <a:pt x="8220" y="0"/>
                  </a:moveTo>
                  <a:cubicBezTo>
                    <a:pt x="3681" y="0"/>
                    <a:pt x="0" y="3679"/>
                    <a:pt x="0" y="8219"/>
                  </a:cubicBezTo>
                  <a:lnTo>
                    <a:pt x="0" y="29320"/>
                  </a:lnTo>
                  <a:lnTo>
                    <a:pt x="16439" y="29320"/>
                  </a:lnTo>
                  <a:lnTo>
                    <a:pt x="16439" y="8219"/>
                  </a:lnTo>
                  <a:cubicBezTo>
                    <a:pt x="16439" y="3679"/>
                    <a:pt x="12758" y="0"/>
                    <a:pt x="8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5350750" y="2913775"/>
              <a:ext cx="410975" cy="22525"/>
            </a:xfrm>
            <a:custGeom>
              <a:avLst/>
              <a:gdLst/>
              <a:ahLst/>
              <a:cxnLst/>
              <a:rect l="l" t="t" r="r" b="b"/>
              <a:pathLst>
                <a:path w="16439" h="901" extrusionOk="0">
                  <a:moveTo>
                    <a:pt x="0" y="1"/>
                  </a:moveTo>
                  <a:lnTo>
                    <a:pt x="0" y="900"/>
                  </a:lnTo>
                  <a:lnTo>
                    <a:pt x="16439" y="900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5470375" y="2925025"/>
              <a:ext cx="22525" cy="527550"/>
            </a:xfrm>
            <a:custGeom>
              <a:avLst/>
              <a:gdLst/>
              <a:ahLst/>
              <a:cxnLst/>
              <a:rect l="l" t="t" r="r" b="b"/>
              <a:pathLst>
                <a:path w="901" h="21102" extrusionOk="0">
                  <a:moveTo>
                    <a:pt x="1" y="0"/>
                  </a:moveTo>
                  <a:lnTo>
                    <a:pt x="1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5624700" y="2925025"/>
              <a:ext cx="22500" cy="527550"/>
            </a:xfrm>
            <a:custGeom>
              <a:avLst/>
              <a:gdLst/>
              <a:ahLst/>
              <a:cxnLst/>
              <a:rect l="l" t="t" r="r" b="b"/>
              <a:pathLst>
                <a:path w="900" h="21102" extrusionOk="0">
                  <a:moveTo>
                    <a:pt x="0" y="0"/>
                  </a:moveTo>
                  <a:lnTo>
                    <a:pt x="0" y="21101"/>
                  </a:lnTo>
                  <a:lnTo>
                    <a:pt x="900" y="2110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5311150" y="3452550"/>
              <a:ext cx="490175" cy="34250"/>
            </a:xfrm>
            <a:custGeom>
              <a:avLst/>
              <a:gdLst/>
              <a:ahLst/>
              <a:cxnLst/>
              <a:rect l="l" t="t" r="r" b="b"/>
              <a:pathLst>
                <a:path w="19607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9607" y="1370"/>
                  </a:lnTo>
                  <a:lnTo>
                    <a:pt x="19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4389975" y="1814300"/>
              <a:ext cx="2991700" cy="606325"/>
            </a:xfrm>
            <a:custGeom>
              <a:avLst/>
              <a:gdLst/>
              <a:ahLst/>
              <a:cxnLst/>
              <a:rect l="l" t="t" r="r" b="b"/>
              <a:pathLst>
                <a:path w="119668" h="24253" extrusionOk="0">
                  <a:moveTo>
                    <a:pt x="13447" y="0"/>
                  </a:moveTo>
                  <a:cubicBezTo>
                    <a:pt x="13011" y="0"/>
                    <a:pt x="12609" y="237"/>
                    <a:pt x="12398" y="619"/>
                  </a:cubicBezTo>
                  <a:lnTo>
                    <a:pt x="322" y="22475"/>
                  </a:lnTo>
                  <a:cubicBezTo>
                    <a:pt x="0" y="23053"/>
                    <a:pt x="212" y="23783"/>
                    <a:pt x="792" y="24102"/>
                  </a:cubicBezTo>
                  <a:cubicBezTo>
                    <a:pt x="975" y="24204"/>
                    <a:pt x="1174" y="24252"/>
                    <a:pt x="1370" y="24252"/>
                  </a:cubicBezTo>
                  <a:cubicBezTo>
                    <a:pt x="1791" y="24252"/>
                    <a:pt x="2201" y="24029"/>
                    <a:pt x="2419" y="23634"/>
                  </a:cubicBezTo>
                  <a:lnTo>
                    <a:pt x="14154" y="2396"/>
                  </a:lnTo>
                  <a:lnTo>
                    <a:pt x="105647" y="2396"/>
                  </a:lnTo>
                  <a:lnTo>
                    <a:pt x="117365" y="23631"/>
                  </a:lnTo>
                  <a:cubicBezTo>
                    <a:pt x="117575" y="24013"/>
                    <a:pt x="117978" y="24251"/>
                    <a:pt x="118415" y="24251"/>
                  </a:cubicBezTo>
                  <a:cubicBezTo>
                    <a:pt x="118838" y="24251"/>
                    <a:pt x="119231" y="24026"/>
                    <a:pt x="119445" y="23661"/>
                  </a:cubicBezTo>
                  <a:cubicBezTo>
                    <a:pt x="119661" y="23297"/>
                    <a:pt x="119667" y="22845"/>
                    <a:pt x="119463" y="22475"/>
                  </a:cubicBezTo>
                  <a:lnTo>
                    <a:pt x="107403" y="619"/>
                  </a:lnTo>
                  <a:cubicBezTo>
                    <a:pt x="107193" y="238"/>
                    <a:pt x="106790" y="0"/>
                    <a:pt x="106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3656125" y="1088050"/>
              <a:ext cx="285225" cy="285200"/>
            </a:xfrm>
            <a:custGeom>
              <a:avLst/>
              <a:gdLst/>
              <a:ahLst/>
              <a:cxnLst/>
              <a:rect l="l" t="t" r="r" b="b"/>
              <a:pathLst>
                <a:path w="11409" h="11408" extrusionOk="0">
                  <a:moveTo>
                    <a:pt x="5705" y="0"/>
                  </a:moveTo>
                  <a:cubicBezTo>
                    <a:pt x="2554" y="0"/>
                    <a:pt x="1" y="2554"/>
                    <a:pt x="1" y="5704"/>
                  </a:cubicBezTo>
                  <a:cubicBezTo>
                    <a:pt x="1" y="8854"/>
                    <a:pt x="2554" y="11408"/>
                    <a:pt x="5705" y="11408"/>
                  </a:cubicBezTo>
                  <a:cubicBezTo>
                    <a:pt x="8855" y="11408"/>
                    <a:pt x="11408" y="8854"/>
                    <a:pt x="11408" y="5704"/>
                  </a:cubicBezTo>
                  <a:cubicBezTo>
                    <a:pt x="11408" y="2554"/>
                    <a:pt x="8855" y="0"/>
                    <a:pt x="5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2"/>
          <p:cNvSpPr txBox="1">
            <a:spLocks noGrp="1"/>
          </p:cNvSpPr>
          <p:nvPr>
            <p:ph type="title"/>
          </p:nvPr>
        </p:nvSpPr>
        <p:spPr>
          <a:xfrm>
            <a:off x="693250" y="288768"/>
            <a:ext cx="31833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PROBLEM</a:t>
            </a:r>
            <a:endParaRPr/>
          </a:p>
        </p:txBody>
      </p:sp>
      <p:sp>
        <p:nvSpPr>
          <p:cNvPr id="791" name="Google Shape;791;p42"/>
          <p:cNvSpPr txBox="1">
            <a:spLocks noGrp="1"/>
          </p:cNvSpPr>
          <p:nvPr>
            <p:ph type="body" idx="1"/>
          </p:nvPr>
        </p:nvSpPr>
        <p:spPr>
          <a:xfrm>
            <a:off x="289931" y="1270074"/>
            <a:ext cx="3958683" cy="3584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client conveyed a </a:t>
            </a:r>
            <a:r>
              <a:rPr lang="en-US" sz="1600" b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need </a:t>
            </a:r>
            <a:r>
              <a:rPr lang="en-US" sz="1600" b="1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to clean the data</a:t>
            </a:r>
            <a:r>
              <a:rPr lang="en-US" sz="1600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and </a:t>
            </a:r>
            <a:r>
              <a:rPr lang="en-US" sz="1600" b="1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extract tables </a:t>
            </a:r>
            <a:r>
              <a:rPr lang="en-US" sz="1600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needed to build a database for an executive overview.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Currently, the client has </a:t>
            </a:r>
            <a:r>
              <a:rPr lang="en-US" sz="1600" b="1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several unconnected but interdependent databases</a:t>
            </a:r>
            <a:r>
              <a:rPr lang="en-US" sz="1600" spc="15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attempting to create an efficient model that is effective and compatible with all required entities.</a:t>
            </a:r>
            <a:endParaRPr lang="en-US" sz="160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792" name="Google Shape;792;p42"/>
          <p:cNvSpPr txBox="1">
            <a:spLocks noGrp="1"/>
          </p:cNvSpPr>
          <p:nvPr>
            <p:ph type="body" idx="2"/>
          </p:nvPr>
        </p:nvSpPr>
        <p:spPr>
          <a:xfrm>
            <a:off x="4739267" y="1270074"/>
            <a:ext cx="4226313" cy="3584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349250" indent="-285750">
              <a:spcAft>
                <a:spcPts val="1595"/>
              </a:spcAft>
              <a:buClr>
                <a:srgbClr val="5FA4AB"/>
              </a:buClr>
            </a:pPr>
            <a:r>
              <a:rPr lang="en-IN" sz="1600" b="1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Cleaning and normalising </a:t>
            </a:r>
            <a:r>
              <a:rPr lang="en-IN" sz="1600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the Microsoft Access .</a:t>
            </a:r>
            <a:r>
              <a:rPr lang="en-IN" sz="1600" err="1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mdb</a:t>
            </a:r>
            <a:r>
              <a:rPr lang="en-IN" sz="1600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database file management system.</a:t>
            </a:r>
            <a:endParaRPr lang="en-US" sz="1600">
              <a:solidFill>
                <a:srgbClr val="5FA4AB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285750" marR="349250" indent="-285750">
              <a:spcAft>
                <a:spcPts val="1595"/>
              </a:spcAft>
              <a:buClr>
                <a:srgbClr val="5FA4AB"/>
              </a:buClr>
            </a:pPr>
            <a:r>
              <a:rPr lang="en-IN" sz="1600" b="1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Creating a master database </a:t>
            </a:r>
            <a:r>
              <a:rPr lang="en-IN" sz="1600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for entities such as Sales, Orders, Salesmen, Invoice and Catalogue</a:t>
            </a:r>
            <a:endParaRPr lang="en-US" sz="1600">
              <a:solidFill>
                <a:srgbClr val="5FA4AB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285750" marR="349250" indent="-285750">
              <a:spcAft>
                <a:spcPts val="1595"/>
              </a:spcAft>
              <a:buClr>
                <a:srgbClr val="5FA4AB"/>
              </a:buClr>
            </a:pPr>
            <a:r>
              <a:rPr lang="en-IN" sz="1600" b="1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Querying the database </a:t>
            </a:r>
            <a:r>
              <a:rPr lang="en-IN" sz="1600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in SQL to get </a:t>
            </a:r>
            <a:r>
              <a:rPr lang="en-IN" sz="1600" b="1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executive overview results </a:t>
            </a:r>
            <a:r>
              <a:rPr lang="en-IN" sz="1600">
                <a:solidFill>
                  <a:srgbClr val="5FA4AB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on demand and performance.</a:t>
            </a:r>
            <a:endParaRPr lang="en-US" sz="1600">
              <a:solidFill>
                <a:srgbClr val="5FA4AB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793" name="Google Shape;793;p42"/>
          <p:cNvSpPr txBox="1">
            <a:spLocks noGrp="1"/>
          </p:cNvSpPr>
          <p:nvPr>
            <p:ph type="title" idx="3"/>
          </p:nvPr>
        </p:nvSpPr>
        <p:spPr>
          <a:xfrm>
            <a:off x="5374550" y="288768"/>
            <a:ext cx="296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solidFill>
                  <a:srgbClr val="5FA4AB"/>
                </a:solidFill>
                <a:ea typeface="Open Sans" panose="020B0606030504020204" pitchFamily="34" charset="0"/>
                <a:cs typeface="Open Sans"/>
                <a:sym typeface="Open Sans"/>
              </a:rPr>
              <a:t>OUR SOLUTION</a:t>
            </a:r>
          </a:p>
        </p:txBody>
      </p:sp>
      <p:grpSp>
        <p:nvGrpSpPr>
          <p:cNvPr id="6" name="Google Shape;3782;p76">
            <a:extLst>
              <a:ext uri="{FF2B5EF4-FFF2-40B4-BE49-F238E27FC236}">
                <a16:creationId xmlns:a16="http://schemas.microsoft.com/office/drawing/2014/main" id="{345BC79A-A1AB-E46E-4614-0DFFF255EB1B}"/>
              </a:ext>
            </a:extLst>
          </p:cNvPr>
          <p:cNvGrpSpPr/>
          <p:nvPr/>
        </p:nvGrpSpPr>
        <p:grpSpPr>
          <a:xfrm>
            <a:off x="4114989" y="2260733"/>
            <a:ext cx="757904" cy="965685"/>
            <a:chOff x="4960900" y="2433225"/>
            <a:chExt cx="48525" cy="60050"/>
          </a:xfrm>
        </p:grpSpPr>
        <p:sp>
          <p:nvSpPr>
            <p:cNvPr id="7" name="Google Shape;3783;p76">
              <a:extLst>
                <a:ext uri="{FF2B5EF4-FFF2-40B4-BE49-F238E27FC236}">
                  <a16:creationId xmlns:a16="http://schemas.microsoft.com/office/drawing/2014/main" id="{7616A373-7EB1-071B-0846-13492179F22E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Google Shape;3784;p76">
              <a:extLst>
                <a:ext uri="{FF2B5EF4-FFF2-40B4-BE49-F238E27FC236}">
                  <a16:creationId xmlns:a16="http://schemas.microsoft.com/office/drawing/2014/main" id="{512B6982-1054-14C1-0B1C-4108307F6644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divided the problem into 4 steps</a:t>
            </a:r>
            <a:endParaRPr/>
          </a:p>
        </p:txBody>
      </p:sp>
      <p:grpSp>
        <p:nvGrpSpPr>
          <p:cNvPr id="2090" name="Google Shape;2090;p63"/>
          <p:cNvGrpSpPr/>
          <p:nvPr/>
        </p:nvGrpSpPr>
        <p:grpSpPr>
          <a:xfrm>
            <a:off x="-6751220" y="-4894840"/>
            <a:ext cx="36954983" cy="378439"/>
            <a:chOff x="1498061" y="2358354"/>
            <a:chExt cx="9184330" cy="378439"/>
          </a:xfrm>
        </p:grpSpPr>
        <p:cxnSp>
          <p:nvCxnSpPr>
            <p:cNvPr id="2091" name="Google Shape;2091;p63"/>
            <p:cNvCxnSpPr>
              <a:stCxn id="2092" idx="6"/>
              <a:endCxn id="2093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4" name="Google Shape;2094;p63"/>
            <p:cNvGrpSpPr/>
            <p:nvPr/>
          </p:nvGrpSpPr>
          <p:grpSpPr>
            <a:xfrm>
              <a:off x="5073603" y="2358354"/>
              <a:ext cx="792300" cy="307628"/>
              <a:chOff x="2182679" y="2005014"/>
              <a:chExt cx="792300" cy="1080158"/>
            </a:xfrm>
          </p:grpSpPr>
          <p:cxnSp>
            <p:nvCxnSpPr>
              <p:cNvPr id="2095" name="Google Shape;2095;p63"/>
              <p:cNvCxnSpPr/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2" name="Google Shape;2092;p63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accent4"/>
                    </a:solidFill>
                    <a:latin typeface="Righteous"/>
                    <a:ea typeface="Righteous"/>
                    <a:cs typeface="Righteous"/>
                    <a:sym typeface="Righteous"/>
                  </a:rPr>
                  <a:t>1</a:t>
                </a:r>
                <a:endParaRPr sz="2400">
                  <a:solidFill>
                    <a:schemeClr val="accent4"/>
                  </a:solidFill>
                  <a:latin typeface="Righteous"/>
                  <a:ea typeface="Righteous"/>
                  <a:cs typeface="Righteous"/>
                  <a:sym typeface="Righteous"/>
                </a:endParaRPr>
              </a:p>
            </p:txBody>
          </p:sp>
        </p:grpSp>
        <p:grpSp>
          <p:nvGrpSpPr>
            <p:cNvPr id="2096" name="Google Shape;2096;p63"/>
            <p:cNvGrpSpPr/>
            <p:nvPr/>
          </p:nvGrpSpPr>
          <p:grpSpPr>
            <a:xfrm>
              <a:off x="1498061" y="2440143"/>
              <a:ext cx="136500" cy="296650"/>
              <a:chOff x="3775710" y="1729289"/>
              <a:chExt cx="136500" cy="179289"/>
            </a:xfrm>
          </p:grpSpPr>
          <p:cxnSp>
            <p:nvCxnSpPr>
              <p:cNvPr id="2097" name="Google Shape;2097;p63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8" name="Google Shape;2098;p63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>
                    <a:solidFill>
                      <a:schemeClr val="accent4"/>
                    </a:solidFill>
                    <a:latin typeface="Righteous"/>
                    <a:ea typeface="Righteous"/>
                    <a:cs typeface="Righteous"/>
                    <a:sym typeface="Righteous"/>
                  </a:rPr>
                  <a:t>2</a:t>
                </a: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099" name="Google Shape;2099;p63"/>
            <p:cNvGrpSpPr/>
            <p:nvPr/>
          </p:nvGrpSpPr>
          <p:grpSpPr>
            <a:xfrm>
              <a:off x="8284628" y="2358354"/>
              <a:ext cx="792300" cy="307628"/>
              <a:chOff x="5393704" y="2005014"/>
              <a:chExt cx="792300" cy="1080158"/>
            </a:xfrm>
          </p:grpSpPr>
          <p:cxnSp>
            <p:nvCxnSpPr>
              <p:cNvPr id="2100" name="Google Shape;2100;p63"/>
              <p:cNvCxnSpPr/>
              <p:nvPr/>
            </p:nvCxnSpPr>
            <p:spPr>
              <a:xfrm rot="10800000">
                <a:off x="5789986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01" name="Google Shape;2101;p63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>
                    <a:solidFill>
                      <a:schemeClr val="accent4"/>
                    </a:solidFill>
                    <a:latin typeface="Righteous"/>
                    <a:ea typeface="Righteous"/>
                    <a:cs typeface="Righteous"/>
                    <a:sym typeface="Righteous"/>
                  </a:rPr>
                  <a:t>3</a:t>
                </a: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102" name="Google Shape;2102;p63"/>
            <p:cNvGrpSpPr/>
            <p:nvPr/>
          </p:nvGrpSpPr>
          <p:grpSpPr>
            <a:xfrm>
              <a:off x="9890091" y="2440250"/>
              <a:ext cx="792300" cy="296531"/>
              <a:chOff x="6999166" y="2292572"/>
              <a:chExt cx="792300" cy="1041192"/>
            </a:xfrm>
          </p:grpSpPr>
          <p:cxnSp>
            <p:nvCxnSpPr>
              <p:cNvPr id="2103" name="Google Shape;2103;p63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93" name="Google Shape;2093;p63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>
                    <a:solidFill>
                      <a:schemeClr val="accent4"/>
                    </a:solidFill>
                    <a:latin typeface="Righteous"/>
                    <a:ea typeface="Righteous"/>
                    <a:cs typeface="Righteous"/>
                    <a:sym typeface="Righteous"/>
                  </a:rPr>
                  <a:t>4</a:t>
                </a: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104" name="Google Shape;2104;p63"/>
          <p:cNvSpPr txBox="1">
            <a:spLocks noGrp="1"/>
          </p:cNvSpPr>
          <p:nvPr>
            <p:ph type="title"/>
          </p:nvPr>
        </p:nvSpPr>
        <p:spPr>
          <a:xfrm>
            <a:off x="2262419" y="3746952"/>
            <a:ext cx="27814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Make Relational Schema</a:t>
            </a:r>
            <a:endParaRPr sz="180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4294967295"/>
          </p:nvPr>
        </p:nvSpPr>
        <p:spPr>
          <a:xfrm>
            <a:off x="2514845" y="4098795"/>
            <a:ext cx="2265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Explain entities relations</a:t>
            </a:r>
            <a:endParaRPr sz="1400"/>
          </a:p>
        </p:txBody>
      </p:sp>
      <p:sp>
        <p:nvSpPr>
          <p:cNvPr id="2106" name="Google Shape;2106;p63"/>
          <p:cNvSpPr txBox="1">
            <a:spLocks noGrp="1"/>
          </p:cNvSpPr>
          <p:nvPr>
            <p:ph type="title" idx="4294967295"/>
          </p:nvPr>
        </p:nvSpPr>
        <p:spPr>
          <a:xfrm>
            <a:off x="4558531" y="1423316"/>
            <a:ext cx="1844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Migrate to SQL</a:t>
            </a:r>
          </a:p>
        </p:txBody>
      </p:sp>
      <p:sp>
        <p:nvSpPr>
          <p:cNvPr id="2107" name="Google Shape;2107;p63"/>
          <p:cNvSpPr txBox="1">
            <a:spLocks noGrp="1"/>
          </p:cNvSpPr>
          <p:nvPr>
            <p:ph type="subTitle" idx="4294967295"/>
          </p:nvPr>
        </p:nvSpPr>
        <p:spPr>
          <a:xfrm>
            <a:off x="4348198" y="1779399"/>
            <a:ext cx="2265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400" dirty="0"/>
              <a:t>Leveraging our 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 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108" name="Google Shape;2108;p63"/>
          <p:cNvSpPr txBox="1">
            <a:spLocks noGrp="1"/>
          </p:cNvSpPr>
          <p:nvPr>
            <p:ph type="title" idx="4294967295"/>
          </p:nvPr>
        </p:nvSpPr>
        <p:spPr>
          <a:xfrm>
            <a:off x="927504" y="1435300"/>
            <a:ext cx="18443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ERD</a:t>
            </a:r>
            <a:endParaRPr sz="1800"/>
          </a:p>
        </p:txBody>
      </p:sp>
      <p:sp>
        <p:nvSpPr>
          <p:cNvPr id="2109" name="Google Shape;2109;p63"/>
          <p:cNvSpPr txBox="1">
            <a:spLocks noGrp="1"/>
          </p:cNvSpPr>
          <p:nvPr>
            <p:ph type="subTitle" idx="4294967295"/>
          </p:nvPr>
        </p:nvSpPr>
        <p:spPr>
          <a:xfrm>
            <a:off x="676705" y="1779391"/>
            <a:ext cx="2265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T</a:t>
            </a:r>
            <a:r>
              <a:rPr lang="en" sz="1400"/>
              <a:t>o visualize the database</a:t>
            </a:r>
            <a:endParaRPr sz="1400"/>
          </a:p>
        </p:txBody>
      </p:sp>
      <p:sp>
        <p:nvSpPr>
          <p:cNvPr id="2110" name="Google Shape;2110;p63"/>
          <p:cNvSpPr txBox="1">
            <a:spLocks noGrp="1"/>
          </p:cNvSpPr>
          <p:nvPr>
            <p:ph type="title" idx="4294967295"/>
          </p:nvPr>
        </p:nvSpPr>
        <p:spPr>
          <a:xfrm>
            <a:off x="6220676" y="3763629"/>
            <a:ext cx="2479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Perform Queries</a:t>
            </a:r>
          </a:p>
        </p:txBody>
      </p:sp>
      <p:sp>
        <p:nvSpPr>
          <p:cNvPr id="2111" name="Google Shape;2111;p63"/>
          <p:cNvSpPr txBox="1">
            <a:spLocks noGrp="1"/>
          </p:cNvSpPr>
          <p:nvPr>
            <p:ph type="subTitle" idx="4294967295"/>
          </p:nvPr>
        </p:nvSpPr>
        <p:spPr>
          <a:xfrm>
            <a:off x="6327693" y="4098795"/>
            <a:ext cx="2265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Analyze the data in SQL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94882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0"/>
          <p:cNvSpPr/>
          <p:nvPr/>
        </p:nvSpPr>
        <p:spPr>
          <a:xfrm>
            <a:off x="6144026" y="4315226"/>
            <a:ext cx="1621800" cy="450600"/>
          </a:xfrm>
          <a:prstGeom prst="ellipse">
            <a:avLst/>
          </a:prstGeom>
          <a:solidFill>
            <a:srgbClr val="B45F06">
              <a:alpha val="19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7" name="Google Shape;737;p40"/>
          <p:cNvSpPr txBox="1">
            <a:spLocks noGrp="1"/>
          </p:cNvSpPr>
          <p:nvPr>
            <p:ph type="title"/>
          </p:nvPr>
        </p:nvSpPr>
        <p:spPr>
          <a:xfrm>
            <a:off x="1177000" y="2560525"/>
            <a:ext cx="387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Diagram</a:t>
            </a: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40" name="Google Shape;740;p40"/>
          <p:cNvGrpSpPr/>
          <p:nvPr/>
        </p:nvGrpSpPr>
        <p:grpSpPr>
          <a:xfrm>
            <a:off x="5795914" y="946931"/>
            <a:ext cx="2035880" cy="3666696"/>
            <a:chOff x="619400" y="238125"/>
            <a:chExt cx="2313500" cy="4166700"/>
          </a:xfrm>
        </p:grpSpPr>
        <p:sp>
          <p:nvSpPr>
            <p:cNvPr id="741" name="Google Shape;741;p40"/>
            <p:cNvSpPr/>
            <p:nvPr/>
          </p:nvSpPr>
          <p:spPr>
            <a:xfrm>
              <a:off x="619400" y="11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7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579050" y="1015650"/>
              <a:ext cx="216725" cy="216700"/>
            </a:xfrm>
            <a:custGeom>
              <a:avLst/>
              <a:gdLst/>
              <a:ahLst/>
              <a:cxnLst/>
              <a:rect l="l" t="t" r="r" b="b"/>
              <a:pathLst>
                <a:path w="8669" h="8668" extrusionOk="0">
                  <a:moveTo>
                    <a:pt x="4335" y="0"/>
                  </a:moveTo>
                  <a:cubicBezTo>
                    <a:pt x="1941" y="0"/>
                    <a:pt x="1" y="1941"/>
                    <a:pt x="1" y="4334"/>
                  </a:cubicBezTo>
                  <a:cubicBezTo>
                    <a:pt x="1" y="6727"/>
                    <a:pt x="1941" y="8668"/>
                    <a:pt x="4335" y="8668"/>
                  </a:cubicBezTo>
                  <a:cubicBezTo>
                    <a:pt x="6728" y="8668"/>
                    <a:pt x="8669" y="6727"/>
                    <a:pt x="8669" y="4334"/>
                  </a:cubicBezTo>
                  <a:cubicBezTo>
                    <a:pt x="8669" y="1941"/>
                    <a:pt x="6728" y="0"/>
                    <a:pt x="4335" y="0"/>
                  </a:cubicBezTo>
                  <a:close/>
                </a:path>
              </a:pathLst>
            </a:custGeom>
            <a:solidFill>
              <a:srgbClr val="9FE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1144450" y="3654875"/>
              <a:ext cx="751250" cy="749900"/>
            </a:xfrm>
            <a:custGeom>
              <a:avLst/>
              <a:gdLst/>
              <a:ahLst/>
              <a:cxnLst/>
              <a:rect l="l" t="t" r="r" b="b"/>
              <a:pathLst>
                <a:path w="30050" h="29996" extrusionOk="0">
                  <a:moveTo>
                    <a:pt x="28323" y="0"/>
                  </a:moveTo>
                  <a:lnTo>
                    <a:pt x="0" y="28264"/>
                  </a:lnTo>
                  <a:lnTo>
                    <a:pt x="1727" y="29996"/>
                  </a:lnTo>
                  <a:lnTo>
                    <a:pt x="30050" y="1732"/>
                  </a:lnTo>
                  <a:lnTo>
                    <a:pt x="28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1852575" y="3654950"/>
              <a:ext cx="751275" cy="749875"/>
            </a:xfrm>
            <a:custGeom>
              <a:avLst/>
              <a:gdLst/>
              <a:ahLst/>
              <a:cxnLst/>
              <a:rect l="l" t="t" r="r" b="b"/>
              <a:pathLst>
                <a:path w="30051" h="29995" extrusionOk="0">
                  <a:moveTo>
                    <a:pt x="1728" y="1"/>
                  </a:moveTo>
                  <a:lnTo>
                    <a:pt x="1" y="1731"/>
                  </a:lnTo>
                  <a:lnTo>
                    <a:pt x="28322" y="29995"/>
                  </a:lnTo>
                  <a:lnTo>
                    <a:pt x="30051" y="28264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1843675" y="3572650"/>
              <a:ext cx="61225" cy="810200"/>
            </a:xfrm>
            <a:custGeom>
              <a:avLst/>
              <a:gdLst/>
              <a:ahLst/>
              <a:cxnLst/>
              <a:rect l="l" t="t" r="r" b="b"/>
              <a:pathLst>
                <a:path w="2449" h="32408" extrusionOk="0">
                  <a:moveTo>
                    <a:pt x="1" y="0"/>
                  </a:moveTo>
                  <a:lnTo>
                    <a:pt x="1" y="32407"/>
                  </a:lnTo>
                  <a:lnTo>
                    <a:pt x="2448" y="32407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1829175" y="3294475"/>
              <a:ext cx="90200" cy="426925"/>
            </a:xfrm>
            <a:custGeom>
              <a:avLst/>
              <a:gdLst/>
              <a:ahLst/>
              <a:cxnLst/>
              <a:rect l="l" t="t" r="r" b="b"/>
              <a:pathLst>
                <a:path w="3608" h="17077" extrusionOk="0">
                  <a:moveTo>
                    <a:pt x="0" y="1"/>
                  </a:moveTo>
                  <a:lnTo>
                    <a:pt x="0" y="17077"/>
                  </a:lnTo>
                  <a:lnTo>
                    <a:pt x="3607" y="17077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1784875" y="3631175"/>
              <a:ext cx="178825" cy="90225"/>
            </a:xfrm>
            <a:custGeom>
              <a:avLst/>
              <a:gdLst/>
              <a:ahLst/>
              <a:cxnLst/>
              <a:rect l="l" t="t" r="r" b="b"/>
              <a:pathLst>
                <a:path w="7153" h="3609" extrusionOk="0">
                  <a:moveTo>
                    <a:pt x="1" y="0"/>
                  </a:moveTo>
                  <a:lnTo>
                    <a:pt x="1" y="3609"/>
                  </a:lnTo>
                  <a:lnTo>
                    <a:pt x="7153" y="3609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85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853650" y="333050"/>
              <a:ext cx="2041250" cy="2961450"/>
            </a:xfrm>
            <a:custGeom>
              <a:avLst/>
              <a:gdLst/>
              <a:ahLst/>
              <a:cxnLst/>
              <a:rect l="l" t="t" r="r" b="b"/>
              <a:pathLst>
                <a:path w="81650" h="118458" extrusionOk="0">
                  <a:moveTo>
                    <a:pt x="0" y="0"/>
                  </a:moveTo>
                  <a:lnTo>
                    <a:pt x="0" y="118458"/>
                  </a:lnTo>
                  <a:lnTo>
                    <a:pt x="81649" y="118458"/>
                  </a:lnTo>
                  <a:lnTo>
                    <a:pt x="81649" y="0"/>
                  </a:lnTo>
                  <a:close/>
                </a:path>
              </a:pathLst>
            </a:custGeom>
            <a:solidFill>
              <a:srgbClr val="FDDC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815675" y="3294475"/>
              <a:ext cx="2117225" cy="75975"/>
            </a:xfrm>
            <a:custGeom>
              <a:avLst/>
              <a:gdLst/>
              <a:ahLst/>
              <a:cxnLst/>
              <a:rect l="l" t="t" r="r" b="b"/>
              <a:pathLst>
                <a:path w="84689" h="3039" extrusionOk="0">
                  <a:moveTo>
                    <a:pt x="0" y="1"/>
                  </a:moveTo>
                  <a:lnTo>
                    <a:pt x="0" y="3039"/>
                  </a:lnTo>
                  <a:lnTo>
                    <a:pt x="84689" y="3039"/>
                  </a:lnTo>
                  <a:lnTo>
                    <a:pt x="846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815675" y="238125"/>
              <a:ext cx="2117225" cy="94950"/>
            </a:xfrm>
            <a:custGeom>
              <a:avLst/>
              <a:gdLst/>
              <a:ahLst/>
              <a:cxnLst/>
              <a:rect l="l" t="t" r="r" b="b"/>
              <a:pathLst>
                <a:path w="84689" h="3798" extrusionOk="0">
                  <a:moveTo>
                    <a:pt x="0" y="0"/>
                  </a:moveTo>
                  <a:lnTo>
                    <a:pt x="0" y="3797"/>
                  </a:lnTo>
                  <a:lnTo>
                    <a:pt x="84689" y="3797"/>
                  </a:lnTo>
                  <a:lnTo>
                    <a:pt x="84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1009275" y="554575"/>
              <a:ext cx="790525" cy="165700"/>
            </a:xfrm>
            <a:custGeom>
              <a:avLst/>
              <a:gdLst/>
              <a:ahLst/>
              <a:cxnLst/>
              <a:rect l="l" t="t" r="r" b="b"/>
              <a:pathLst>
                <a:path w="31621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0" y="6628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1009275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1009275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1009275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1009275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1948750" y="554575"/>
              <a:ext cx="790550" cy="165700"/>
            </a:xfrm>
            <a:custGeom>
              <a:avLst/>
              <a:gdLst/>
              <a:ahLst/>
              <a:cxnLst/>
              <a:rect l="l" t="t" r="r" b="b"/>
              <a:pathLst>
                <a:path w="31622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2" y="6628"/>
                  </a:lnTo>
                  <a:lnTo>
                    <a:pt x="316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1948750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1948750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948750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948750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075750" y="2638425"/>
              <a:ext cx="1562875" cy="113950"/>
            </a:xfrm>
            <a:custGeom>
              <a:avLst/>
              <a:gdLst/>
              <a:ahLst/>
              <a:cxnLst/>
              <a:rect l="l" t="t" r="r" b="b"/>
              <a:pathLst>
                <a:path w="62515" h="4558" extrusionOk="0">
                  <a:moveTo>
                    <a:pt x="1" y="0"/>
                  </a:moveTo>
                  <a:lnTo>
                    <a:pt x="1" y="4557"/>
                  </a:lnTo>
                  <a:lnTo>
                    <a:pt x="62515" y="4557"/>
                  </a:lnTo>
                  <a:lnTo>
                    <a:pt x="62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075750" y="2802950"/>
              <a:ext cx="501450" cy="36600"/>
            </a:xfrm>
            <a:custGeom>
              <a:avLst/>
              <a:gdLst/>
              <a:ahLst/>
              <a:cxnLst/>
              <a:rect l="l" t="t" r="r" b="b"/>
              <a:pathLst>
                <a:path w="20058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20057" y="1464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1075750" y="2872000"/>
              <a:ext cx="815075" cy="36575"/>
            </a:xfrm>
            <a:custGeom>
              <a:avLst/>
              <a:gdLst/>
              <a:ahLst/>
              <a:cxnLst/>
              <a:rect l="l" t="t" r="r" b="b"/>
              <a:pathLst>
                <a:path w="32603" h="1463" extrusionOk="0">
                  <a:moveTo>
                    <a:pt x="1" y="1"/>
                  </a:moveTo>
                  <a:lnTo>
                    <a:pt x="1" y="1462"/>
                  </a:lnTo>
                  <a:lnTo>
                    <a:pt x="32603" y="1462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1075750" y="2941075"/>
              <a:ext cx="501450" cy="36550"/>
            </a:xfrm>
            <a:custGeom>
              <a:avLst/>
              <a:gdLst/>
              <a:ahLst/>
              <a:cxnLst/>
              <a:rect l="l" t="t" r="r" b="b"/>
              <a:pathLst>
                <a:path w="20058" h="1462" extrusionOk="0">
                  <a:moveTo>
                    <a:pt x="1" y="0"/>
                  </a:moveTo>
                  <a:lnTo>
                    <a:pt x="1" y="1462"/>
                  </a:lnTo>
                  <a:lnTo>
                    <a:pt x="20057" y="1462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1075750" y="3010075"/>
              <a:ext cx="815075" cy="36600"/>
            </a:xfrm>
            <a:custGeom>
              <a:avLst/>
              <a:gdLst/>
              <a:ahLst/>
              <a:cxnLst/>
              <a:rect l="l" t="t" r="r" b="b"/>
              <a:pathLst>
                <a:path w="32603" h="1464" extrusionOk="0">
                  <a:moveTo>
                    <a:pt x="1" y="1"/>
                  </a:moveTo>
                  <a:lnTo>
                    <a:pt x="1" y="1464"/>
                  </a:lnTo>
                  <a:lnTo>
                    <a:pt x="32603" y="1464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1076500" y="1637350"/>
              <a:ext cx="236100" cy="780875"/>
            </a:xfrm>
            <a:custGeom>
              <a:avLst/>
              <a:gdLst/>
              <a:ahLst/>
              <a:cxnLst/>
              <a:rect l="l" t="t" r="r" b="b"/>
              <a:pathLst>
                <a:path w="9444" h="31235" extrusionOk="0">
                  <a:moveTo>
                    <a:pt x="0" y="0"/>
                  </a:moveTo>
                  <a:lnTo>
                    <a:pt x="0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1514625" y="1853225"/>
              <a:ext cx="236125" cy="565000"/>
            </a:xfrm>
            <a:custGeom>
              <a:avLst/>
              <a:gdLst/>
              <a:ahLst/>
              <a:cxnLst/>
              <a:rect l="l" t="t" r="r" b="b"/>
              <a:pathLst>
                <a:path w="9445" h="22600" extrusionOk="0">
                  <a:moveTo>
                    <a:pt x="1" y="0"/>
                  </a:moveTo>
                  <a:lnTo>
                    <a:pt x="1" y="22599"/>
                  </a:lnTo>
                  <a:lnTo>
                    <a:pt x="9444" y="22599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1952775" y="2056650"/>
              <a:ext cx="236100" cy="361575"/>
            </a:xfrm>
            <a:custGeom>
              <a:avLst/>
              <a:gdLst/>
              <a:ahLst/>
              <a:cxnLst/>
              <a:rect l="l" t="t" r="r" b="b"/>
              <a:pathLst>
                <a:path w="9444" h="14463" extrusionOk="0">
                  <a:moveTo>
                    <a:pt x="0" y="1"/>
                  </a:moveTo>
                  <a:lnTo>
                    <a:pt x="0" y="14462"/>
                  </a:lnTo>
                  <a:lnTo>
                    <a:pt x="9444" y="14462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2390900" y="1637350"/>
              <a:ext cx="236125" cy="780875"/>
            </a:xfrm>
            <a:custGeom>
              <a:avLst/>
              <a:gdLst/>
              <a:ahLst/>
              <a:cxnLst/>
              <a:rect l="l" t="t" r="r" b="b"/>
              <a:pathLst>
                <a:path w="9445" h="31235" extrusionOk="0">
                  <a:moveTo>
                    <a:pt x="1" y="0"/>
                  </a:moveTo>
                  <a:lnTo>
                    <a:pt x="1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1076500" y="1365300"/>
              <a:ext cx="1452750" cy="495150"/>
            </a:xfrm>
            <a:custGeom>
              <a:avLst/>
              <a:gdLst/>
              <a:ahLst/>
              <a:cxnLst/>
              <a:rect l="l" t="t" r="r" b="b"/>
              <a:pathLst>
                <a:path w="58110" h="19806" extrusionOk="0">
                  <a:moveTo>
                    <a:pt x="58110" y="0"/>
                  </a:moveTo>
                  <a:cubicBezTo>
                    <a:pt x="55013" y="3214"/>
                    <a:pt x="51901" y="6414"/>
                    <a:pt x="48829" y="9652"/>
                  </a:cubicBezTo>
                  <a:lnTo>
                    <a:pt x="39741" y="19227"/>
                  </a:lnTo>
                  <a:lnTo>
                    <a:pt x="39741" y="19227"/>
                  </a:lnTo>
                  <a:cubicBezTo>
                    <a:pt x="35538" y="16426"/>
                    <a:pt x="31323" y="13642"/>
                    <a:pt x="27094" y="10881"/>
                  </a:cubicBezTo>
                  <a:cubicBezTo>
                    <a:pt x="22827" y="8064"/>
                    <a:pt x="18548" y="5269"/>
                    <a:pt x="14253" y="2495"/>
                  </a:cubicBezTo>
                  <a:lnTo>
                    <a:pt x="14212" y="2467"/>
                  </a:lnTo>
                  <a:lnTo>
                    <a:pt x="14165" y="2467"/>
                  </a:lnTo>
                  <a:cubicBezTo>
                    <a:pt x="9444" y="2492"/>
                    <a:pt x="4721" y="2566"/>
                    <a:pt x="0" y="2628"/>
                  </a:cubicBezTo>
                  <a:cubicBezTo>
                    <a:pt x="4704" y="2688"/>
                    <a:pt x="9410" y="2764"/>
                    <a:pt x="14115" y="2787"/>
                  </a:cubicBezTo>
                  <a:lnTo>
                    <a:pt x="14115" y="2787"/>
                  </a:lnTo>
                  <a:cubicBezTo>
                    <a:pt x="18352" y="5622"/>
                    <a:pt x="22594" y="8448"/>
                    <a:pt x="26843" y="11263"/>
                  </a:cubicBezTo>
                  <a:cubicBezTo>
                    <a:pt x="31105" y="14088"/>
                    <a:pt x="35373" y="16901"/>
                    <a:pt x="39649" y="19702"/>
                  </a:cubicBezTo>
                  <a:lnTo>
                    <a:pt x="39807" y="19806"/>
                  </a:lnTo>
                  <a:lnTo>
                    <a:pt x="39935" y="19668"/>
                  </a:lnTo>
                  <a:lnTo>
                    <a:pt x="49053" y="9864"/>
                  </a:lnTo>
                  <a:cubicBezTo>
                    <a:pt x="52095" y="6596"/>
                    <a:pt x="55095" y="3291"/>
                    <a:pt x="58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709651-3361-BDCD-44D7-78BD78649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7" b="2955"/>
          <a:stretch/>
        </p:blipFill>
        <p:spPr>
          <a:xfrm>
            <a:off x="1037234" y="802845"/>
            <a:ext cx="6211059" cy="43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6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OWN HALL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CAF7"/>
      </a:accent1>
      <a:accent2>
        <a:srgbClr val="EB573D"/>
      </a:accent2>
      <a:accent3>
        <a:srgbClr val="5FA4AB"/>
      </a:accent3>
      <a:accent4>
        <a:srgbClr val="051934"/>
      </a:accent4>
      <a:accent5>
        <a:srgbClr val="F8C379"/>
      </a:accent5>
      <a:accent6>
        <a:srgbClr val="FA977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2FB10E306ACA4EB7974A484BBA9974" ma:contentTypeVersion="9" ma:contentTypeDescription="Create a new document." ma:contentTypeScope="" ma:versionID="334dd2b44a5ae7746ed0319741b5f389">
  <xsd:schema xmlns:xsd="http://www.w3.org/2001/XMLSchema" xmlns:xs="http://www.w3.org/2001/XMLSchema" xmlns:p="http://schemas.microsoft.com/office/2006/metadata/properties" xmlns:ns3="d0c7bbe8-903b-4975-be01-98f5102ee1f4" xmlns:ns4="05a26973-dc5e-455e-a906-860600226c79" targetNamespace="http://schemas.microsoft.com/office/2006/metadata/properties" ma:root="true" ma:fieldsID="c0b9e5c0b0654310a7e1a14ad35d6052" ns3:_="" ns4:_="">
    <xsd:import namespace="d0c7bbe8-903b-4975-be01-98f5102ee1f4"/>
    <xsd:import namespace="05a26973-dc5e-455e-a906-860600226c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7bbe8-903b-4975-be01-98f5102e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26973-dc5e-455e-a906-860600226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5D0533-01E4-48EC-A0FE-10AA2CAE5B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3EFF61-D400-46EF-9C7B-BB6F4917DA3E}">
  <ds:schemaRefs>
    <ds:schemaRef ds:uri="05a26973-dc5e-455e-a906-860600226c79"/>
    <ds:schemaRef ds:uri="d0c7bbe8-903b-4975-be01-98f5102ee1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56E7A7-4920-458B-B3D2-85EFCD2A247F}">
  <ds:schemaRefs>
    <ds:schemaRef ds:uri="05a26973-dc5e-455e-a906-860600226c79"/>
    <ds:schemaRef ds:uri="d0c7bbe8-903b-4975-be01-98f5102ee1f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Macintosh PowerPoint</Application>
  <PresentationFormat>On-screen Show (16:9)</PresentationFormat>
  <Paragraphs>182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Open Sans</vt:lpstr>
      <vt:lpstr>Righteous</vt:lpstr>
      <vt:lpstr>Calibri</vt:lpstr>
      <vt:lpstr>TOWN HALL BUSINESS PLAN</vt:lpstr>
      <vt:lpstr>Management of Organizational Data</vt:lpstr>
      <vt:lpstr>Meet the Team</vt:lpstr>
      <vt:lpstr>AGENDA</vt:lpstr>
      <vt:lpstr>About Sudha Gold Covering Industry</vt:lpstr>
      <vt:lpstr>Our Objective: Organizing the Database</vt:lpstr>
      <vt:lpstr>THEIR PROBLEM</vt:lpstr>
      <vt:lpstr>We divided the problem into 4 steps</vt:lpstr>
      <vt:lpstr>ERD Diagram</vt:lpstr>
      <vt:lpstr>PowerPoint Presentation</vt:lpstr>
      <vt:lpstr>Tables given</vt:lpstr>
      <vt:lpstr>Relationship Schema</vt:lpstr>
      <vt:lpstr>Relationship Schema</vt:lpstr>
      <vt:lpstr>Normalization Process</vt:lpstr>
      <vt:lpstr>Migrating to SQL</vt:lpstr>
      <vt:lpstr>STEP 1</vt:lpstr>
      <vt:lpstr>STEP 2</vt:lpstr>
      <vt:lpstr>DATABASE SCHEMA</vt:lpstr>
      <vt:lpstr>Business insights</vt:lpstr>
      <vt:lpstr>Revenue Analysis</vt:lpstr>
      <vt:lpstr>Best selling designs</vt:lpstr>
      <vt:lpstr>Revenue by Location Target The Western Front Of Andhra Pradesh As It Generates Highest Revenue ~₹12.5 Mill</vt:lpstr>
      <vt:lpstr>Top Buyers Establish Relations with Top Buyers for Steady Cash Flow</vt:lpstr>
      <vt:lpstr>Seasonality</vt:lpstr>
      <vt:lpstr>Weekly Revenue Majority Sales Occur During The Initial Half Of Every Month</vt:lpstr>
      <vt:lpstr>Orders Returned Studs are the most frequently returned product in the catalogue</vt:lpstr>
      <vt:lpstr>Salesmen Performance</vt:lpstr>
      <vt:lpstr>PowerPoint Presentation</vt:lpstr>
      <vt:lpstr>PowerPoint Presentation</vt:lpstr>
      <vt:lpstr>Inventory Management</vt:lpstr>
      <vt:lpstr>Forecasting Accuracy Only ~1% Of The Demand Is Accurately Measured </vt:lpstr>
      <vt:lpstr>PowerPoint Presentation</vt:lpstr>
      <vt:lpstr>Our Client’s Info: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of Organizational Data</dc:title>
  <cp:lastModifiedBy>Jai Trivedi</cp:lastModifiedBy>
  <cp:revision>2</cp:revision>
  <dcterms:modified xsi:type="dcterms:W3CDTF">2022-10-06T03:11:04Z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0x0101000A2FB10E306ACA4EB7974A484BBA9974</vt:lpwstr>
  </property>
</Properties>
</file>